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"/>
  </p:notesMasterIdLst>
  <p:sldIdLst>
    <p:sldId id="260" r:id="rId2"/>
    <p:sldId id="256" r:id="rId3"/>
    <p:sldId id="257" r:id="rId4"/>
    <p:sldId id="258" r:id="rId5"/>
    <p:sldId id="259" r:id="rId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3A0CA7E-D3EC-42A3-A405-FA910299FCEB}" v="94" dt="2024-04-21T10:06:00.35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650" autoAdjust="0"/>
    <p:restoredTop sz="94379" autoAdjust="0"/>
  </p:normalViewPr>
  <p:slideViewPr>
    <p:cSldViewPr snapToGrid="0">
      <p:cViewPr varScale="1">
        <p:scale>
          <a:sx n="110" d="100"/>
          <a:sy n="110" d="100"/>
        </p:scale>
        <p:origin x="9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oungchan Park" userId="ca397c8ddc343a8a" providerId="LiveId" clId="{83A0CA7E-D3EC-42A3-A405-FA910299FCEB}"/>
    <pc:docChg chg="undo custSel modSld sldOrd">
      <pc:chgData name="Youngchan Park" userId="ca397c8ddc343a8a" providerId="LiveId" clId="{83A0CA7E-D3EC-42A3-A405-FA910299FCEB}" dt="2024-05-29T16:12:44.013" v="621" actId="20577"/>
      <pc:docMkLst>
        <pc:docMk/>
      </pc:docMkLst>
      <pc:sldChg chg="modSp mod">
        <pc:chgData name="Youngchan Park" userId="ca397c8ddc343a8a" providerId="LiveId" clId="{83A0CA7E-D3EC-42A3-A405-FA910299FCEB}" dt="2024-04-21T10:04:56.214" v="595" actId="113"/>
        <pc:sldMkLst>
          <pc:docMk/>
          <pc:sldMk cId="1991276399" sldId="256"/>
        </pc:sldMkLst>
        <pc:spChg chg="mod">
          <ac:chgData name="Youngchan Park" userId="ca397c8ddc343a8a" providerId="LiveId" clId="{83A0CA7E-D3EC-42A3-A405-FA910299FCEB}" dt="2024-04-21T09:43:14.465" v="5" actId="20577"/>
          <ac:spMkLst>
            <pc:docMk/>
            <pc:sldMk cId="1991276399" sldId="256"/>
            <ac:spMk id="4" creationId="{72230537-A59A-1E40-4E5E-01C32B3B9A3B}"/>
          </ac:spMkLst>
        </pc:spChg>
        <pc:spChg chg="mod">
          <ac:chgData name="Youngchan Park" userId="ca397c8ddc343a8a" providerId="LiveId" clId="{83A0CA7E-D3EC-42A3-A405-FA910299FCEB}" dt="2024-04-21T10:04:56.214" v="595" actId="113"/>
          <ac:spMkLst>
            <pc:docMk/>
            <pc:sldMk cId="1991276399" sldId="256"/>
            <ac:spMk id="18" creationId="{8BDC6CC9-AED1-D093-F387-7DD4EAB438D5}"/>
          </ac:spMkLst>
        </pc:spChg>
        <pc:spChg chg="mod">
          <ac:chgData name="Youngchan Park" userId="ca397c8ddc343a8a" providerId="LiveId" clId="{83A0CA7E-D3EC-42A3-A405-FA910299FCEB}" dt="2024-04-21T10:04:53.561" v="593" actId="113"/>
          <ac:spMkLst>
            <pc:docMk/>
            <pc:sldMk cId="1991276399" sldId="256"/>
            <ac:spMk id="21" creationId="{B3D8EE28-384D-3E2F-8BE3-E9498F0C64B3}"/>
          </ac:spMkLst>
        </pc:spChg>
        <pc:spChg chg="mod">
          <ac:chgData name="Youngchan Park" userId="ca397c8ddc343a8a" providerId="LiveId" clId="{83A0CA7E-D3EC-42A3-A405-FA910299FCEB}" dt="2024-04-21T10:04:54.759" v="594" actId="113"/>
          <ac:spMkLst>
            <pc:docMk/>
            <pc:sldMk cId="1991276399" sldId="256"/>
            <ac:spMk id="23" creationId="{991548EF-2517-AAB3-AC0B-F21279F8E98C}"/>
          </ac:spMkLst>
        </pc:spChg>
      </pc:sldChg>
      <pc:sldChg chg="addSp delSp modSp mod">
        <pc:chgData name="Youngchan Park" userId="ca397c8ddc343a8a" providerId="LiveId" clId="{83A0CA7E-D3EC-42A3-A405-FA910299FCEB}" dt="2024-04-21T10:06:28.293" v="616" actId="207"/>
        <pc:sldMkLst>
          <pc:docMk/>
          <pc:sldMk cId="1806488119" sldId="257"/>
        </pc:sldMkLst>
        <pc:spChg chg="mod">
          <ac:chgData name="Youngchan Park" userId="ca397c8ddc343a8a" providerId="LiveId" clId="{83A0CA7E-D3EC-42A3-A405-FA910299FCEB}" dt="2024-04-21T10:06:28.293" v="616" actId="207"/>
          <ac:spMkLst>
            <pc:docMk/>
            <pc:sldMk cId="1806488119" sldId="257"/>
            <ac:spMk id="2" creationId="{4B6507C5-E91F-2B20-BB51-A52A1AC95A87}"/>
          </ac:spMkLst>
        </pc:spChg>
        <pc:spChg chg="mod">
          <ac:chgData name="Youngchan Park" userId="ca397c8ddc343a8a" providerId="LiveId" clId="{83A0CA7E-D3EC-42A3-A405-FA910299FCEB}" dt="2024-04-21T10:02:26.539" v="569" actId="113"/>
          <ac:spMkLst>
            <pc:docMk/>
            <pc:sldMk cId="1806488119" sldId="257"/>
            <ac:spMk id="3" creationId="{7D2A69EA-D505-EF6C-7A7A-19D1953300B5}"/>
          </ac:spMkLst>
        </pc:spChg>
        <pc:spChg chg="mod">
          <ac:chgData name="Youngchan Park" userId="ca397c8ddc343a8a" providerId="LiveId" clId="{83A0CA7E-D3EC-42A3-A405-FA910299FCEB}" dt="2024-04-21T10:04:37.375" v="589" actId="20577"/>
          <ac:spMkLst>
            <pc:docMk/>
            <pc:sldMk cId="1806488119" sldId="257"/>
            <ac:spMk id="4" creationId="{72230537-A59A-1E40-4E5E-01C32B3B9A3B}"/>
          </ac:spMkLst>
        </pc:spChg>
        <pc:spChg chg="add del mod">
          <ac:chgData name="Youngchan Park" userId="ca397c8ddc343a8a" providerId="LiveId" clId="{83A0CA7E-D3EC-42A3-A405-FA910299FCEB}" dt="2024-04-21T10:02:07.036" v="565" actId="478"/>
          <ac:spMkLst>
            <pc:docMk/>
            <pc:sldMk cId="1806488119" sldId="257"/>
            <ac:spMk id="5" creationId="{9F0E0FC5-EA98-F8F5-A19D-9BFCF528F6EB}"/>
          </ac:spMkLst>
        </pc:spChg>
        <pc:spChg chg="add mod">
          <ac:chgData name="Youngchan Park" userId="ca397c8ddc343a8a" providerId="LiveId" clId="{83A0CA7E-D3EC-42A3-A405-FA910299FCEB}" dt="2024-04-21T09:51:42.161" v="435" actId="571"/>
          <ac:spMkLst>
            <pc:docMk/>
            <pc:sldMk cId="1806488119" sldId="257"/>
            <ac:spMk id="11" creationId="{AD1B05FC-CBB2-2A0E-64BA-B3851A02170F}"/>
          </ac:spMkLst>
        </pc:spChg>
        <pc:spChg chg="add del mod">
          <ac:chgData name="Youngchan Park" userId="ca397c8ddc343a8a" providerId="LiveId" clId="{83A0CA7E-D3EC-42A3-A405-FA910299FCEB}" dt="2024-04-21T09:51:51.072" v="437" actId="478"/>
          <ac:spMkLst>
            <pc:docMk/>
            <pc:sldMk cId="1806488119" sldId="257"/>
            <ac:spMk id="12" creationId="{68A1AF2B-49DC-6B56-7BB2-715076448202}"/>
          </ac:spMkLst>
        </pc:spChg>
        <pc:spChg chg="add del mod">
          <ac:chgData name="Youngchan Park" userId="ca397c8ddc343a8a" providerId="LiveId" clId="{83A0CA7E-D3EC-42A3-A405-FA910299FCEB}" dt="2024-04-21T10:05:31.215" v="605"/>
          <ac:spMkLst>
            <pc:docMk/>
            <pc:sldMk cId="1806488119" sldId="257"/>
            <ac:spMk id="14" creationId="{505C2330-0BEA-6B91-BE16-917F5D15122D}"/>
          </ac:spMkLst>
        </pc:spChg>
        <pc:spChg chg="add mod">
          <ac:chgData name="Youngchan Park" userId="ca397c8ddc343a8a" providerId="LiveId" clId="{83A0CA7E-D3EC-42A3-A405-FA910299FCEB}" dt="2024-04-21T10:06:12.449" v="613" actId="14100"/>
          <ac:spMkLst>
            <pc:docMk/>
            <pc:sldMk cId="1806488119" sldId="257"/>
            <ac:spMk id="15" creationId="{2B6700BC-2B6F-AAFF-7F3E-EEA10531FEC8}"/>
          </ac:spMkLst>
        </pc:spChg>
        <pc:spChg chg="mod">
          <ac:chgData name="Youngchan Park" userId="ca397c8ddc343a8a" providerId="LiveId" clId="{83A0CA7E-D3EC-42A3-A405-FA910299FCEB}" dt="2024-04-21T10:03:48.878" v="583" actId="113"/>
          <ac:spMkLst>
            <pc:docMk/>
            <pc:sldMk cId="1806488119" sldId="257"/>
            <ac:spMk id="21" creationId="{B3D8EE28-384D-3E2F-8BE3-E9498F0C64B3}"/>
          </ac:spMkLst>
        </pc:spChg>
        <pc:picChg chg="add mod">
          <ac:chgData name="Youngchan Park" userId="ca397c8ddc343a8a" providerId="LiveId" clId="{83A0CA7E-D3EC-42A3-A405-FA910299FCEB}" dt="2024-04-21T09:51:42.161" v="435" actId="571"/>
          <ac:picMkLst>
            <pc:docMk/>
            <pc:sldMk cId="1806488119" sldId="257"/>
            <ac:picMk id="8" creationId="{BFE91CAE-9E3B-3FDE-6987-5C274AE0FBEF}"/>
          </ac:picMkLst>
        </pc:picChg>
        <pc:picChg chg="mod">
          <ac:chgData name="Youngchan Park" userId="ca397c8ddc343a8a" providerId="LiveId" clId="{83A0CA7E-D3EC-42A3-A405-FA910299FCEB}" dt="2024-04-21T10:06:20.209" v="615" actId="1076"/>
          <ac:picMkLst>
            <pc:docMk/>
            <pc:sldMk cId="1806488119" sldId="257"/>
            <ac:picMk id="9" creationId="{32D6E9B3-B292-9613-EFAF-DCC7C9268A38}"/>
          </ac:picMkLst>
        </pc:picChg>
      </pc:sldChg>
      <pc:sldChg chg="modSp mod">
        <pc:chgData name="Youngchan Park" userId="ca397c8ddc343a8a" providerId="LiveId" clId="{83A0CA7E-D3EC-42A3-A405-FA910299FCEB}" dt="2024-04-21T10:04:42.081" v="590" actId="20577"/>
        <pc:sldMkLst>
          <pc:docMk/>
          <pc:sldMk cId="1637940923" sldId="258"/>
        </pc:sldMkLst>
        <pc:spChg chg="mod">
          <ac:chgData name="Youngchan Park" userId="ca397c8ddc343a8a" providerId="LiveId" clId="{83A0CA7E-D3EC-42A3-A405-FA910299FCEB}" dt="2024-04-21T10:02:36.150" v="574" actId="113"/>
          <ac:spMkLst>
            <pc:docMk/>
            <pc:sldMk cId="1637940923" sldId="258"/>
            <ac:spMk id="3" creationId="{7D2A69EA-D505-EF6C-7A7A-19D1953300B5}"/>
          </ac:spMkLst>
        </pc:spChg>
        <pc:spChg chg="mod">
          <ac:chgData name="Youngchan Park" userId="ca397c8ddc343a8a" providerId="LiveId" clId="{83A0CA7E-D3EC-42A3-A405-FA910299FCEB}" dt="2024-04-21T10:04:42.081" v="590" actId="20577"/>
          <ac:spMkLst>
            <pc:docMk/>
            <pc:sldMk cId="1637940923" sldId="258"/>
            <ac:spMk id="4" creationId="{72230537-A59A-1E40-4E5E-01C32B3B9A3B}"/>
          </ac:spMkLst>
        </pc:spChg>
        <pc:spChg chg="mod">
          <ac:chgData name="Youngchan Park" userId="ca397c8ddc343a8a" providerId="LiveId" clId="{83A0CA7E-D3EC-42A3-A405-FA910299FCEB}" dt="2024-04-21T10:03:46.003" v="582" actId="113"/>
          <ac:spMkLst>
            <pc:docMk/>
            <pc:sldMk cId="1637940923" sldId="258"/>
            <ac:spMk id="21" creationId="{B3D8EE28-384D-3E2F-8BE3-E9498F0C64B3}"/>
          </ac:spMkLst>
        </pc:spChg>
      </pc:sldChg>
      <pc:sldChg chg="addSp delSp modSp mod">
        <pc:chgData name="Youngchan Park" userId="ca397c8ddc343a8a" providerId="LiveId" clId="{83A0CA7E-D3EC-42A3-A405-FA910299FCEB}" dt="2024-04-21T10:04:49.553" v="592" actId="113"/>
        <pc:sldMkLst>
          <pc:docMk/>
          <pc:sldMk cId="3015123697" sldId="259"/>
        </pc:sldMkLst>
        <pc:spChg chg="mod">
          <ac:chgData name="Youngchan Park" userId="ca397c8ddc343a8a" providerId="LiveId" clId="{83A0CA7E-D3EC-42A3-A405-FA910299FCEB}" dt="2024-04-21T10:04:49.553" v="592" actId="113"/>
          <ac:spMkLst>
            <pc:docMk/>
            <pc:sldMk cId="3015123697" sldId="259"/>
            <ac:spMk id="3" creationId="{7D2A69EA-D505-EF6C-7A7A-19D1953300B5}"/>
          </ac:spMkLst>
        </pc:spChg>
        <pc:spChg chg="mod">
          <ac:chgData name="Youngchan Park" userId="ca397c8ddc343a8a" providerId="LiveId" clId="{83A0CA7E-D3EC-42A3-A405-FA910299FCEB}" dt="2024-04-21T10:04:46.160" v="591" actId="20577"/>
          <ac:spMkLst>
            <pc:docMk/>
            <pc:sldMk cId="3015123697" sldId="259"/>
            <ac:spMk id="4" creationId="{72230537-A59A-1E40-4E5E-01C32B3B9A3B}"/>
          </ac:spMkLst>
        </pc:spChg>
        <pc:spChg chg="mod">
          <ac:chgData name="Youngchan Park" userId="ca397c8ddc343a8a" providerId="LiveId" clId="{83A0CA7E-D3EC-42A3-A405-FA910299FCEB}" dt="2024-04-21T10:03:43.517" v="581" actId="113"/>
          <ac:spMkLst>
            <pc:docMk/>
            <pc:sldMk cId="3015123697" sldId="259"/>
            <ac:spMk id="21" creationId="{B3D8EE28-384D-3E2F-8BE3-E9498F0C64B3}"/>
          </ac:spMkLst>
        </pc:spChg>
        <pc:cxnChg chg="add del mod">
          <ac:chgData name="Youngchan Park" userId="ca397c8ddc343a8a" providerId="LiveId" clId="{83A0CA7E-D3EC-42A3-A405-FA910299FCEB}" dt="2024-04-21T10:03:26.391" v="578"/>
          <ac:cxnSpMkLst>
            <pc:docMk/>
            <pc:sldMk cId="3015123697" sldId="259"/>
            <ac:cxnSpMk id="5" creationId="{BA09E31C-30C8-CFCB-80EE-9615D03BE4C4}"/>
          </ac:cxnSpMkLst>
        </pc:cxnChg>
      </pc:sldChg>
      <pc:sldChg chg="addSp delSp modSp mod ord">
        <pc:chgData name="Youngchan Park" userId="ca397c8ddc343a8a" providerId="LiveId" clId="{83A0CA7E-D3EC-42A3-A405-FA910299FCEB}" dt="2024-05-29T16:12:44.013" v="621" actId="20577"/>
        <pc:sldMkLst>
          <pc:docMk/>
          <pc:sldMk cId="2250044276" sldId="260"/>
        </pc:sldMkLst>
        <pc:spChg chg="mod">
          <ac:chgData name="Youngchan Park" userId="ca397c8ddc343a8a" providerId="LiveId" clId="{83A0CA7E-D3EC-42A3-A405-FA910299FCEB}" dt="2024-04-21T09:45:19.908" v="198" actId="2711"/>
          <ac:spMkLst>
            <pc:docMk/>
            <pc:sldMk cId="2250044276" sldId="260"/>
            <ac:spMk id="2" creationId="{232C131F-BB97-1A9B-D975-DFE78B0A6B7B}"/>
          </ac:spMkLst>
        </pc:spChg>
        <pc:spChg chg="mod">
          <ac:chgData name="Youngchan Park" userId="ca397c8ddc343a8a" providerId="LiveId" clId="{83A0CA7E-D3EC-42A3-A405-FA910299FCEB}" dt="2024-04-21T09:45:19.908" v="198" actId="2711"/>
          <ac:spMkLst>
            <pc:docMk/>
            <pc:sldMk cId="2250044276" sldId="260"/>
            <ac:spMk id="21" creationId="{B3D8EE28-384D-3E2F-8BE3-E9498F0C64B3}"/>
          </ac:spMkLst>
        </pc:spChg>
        <pc:spChg chg="mod">
          <ac:chgData name="Youngchan Park" userId="ca397c8ddc343a8a" providerId="LiveId" clId="{83A0CA7E-D3EC-42A3-A405-FA910299FCEB}" dt="2024-04-21T09:45:19.908" v="198" actId="2711"/>
          <ac:spMkLst>
            <pc:docMk/>
            <pc:sldMk cId="2250044276" sldId="260"/>
            <ac:spMk id="34" creationId="{7209BC65-35DC-7D00-CB9B-244018A864F0}"/>
          </ac:spMkLst>
        </pc:spChg>
        <pc:spChg chg="mod">
          <ac:chgData name="Youngchan Park" userId="ca397c8ddc343a8a" providerId="LiveId" clId="{83A0CA7E-D3EC-42A3-A405-FA910299FCEB}" dt="2024-04-21T09:45:19.908" v="198" actId="2711"/>
          <ac:spMkLst>
            <pc:docMk/>
            <pc:sldMk cId="2250044276" sldId="260"/>
            <ac:spMk id="36" creationId="{15D17013-33F2-85EB-D057-8A800EA84678}"/>
          </ac:spMkLst>
        </pc:spChg>
        <pc:spChg chg="mod">
          <ac:chgData name="Youngchan Park" userId="ca397c8ddc343a8a" providerId="LiveId" clId="{83A0CA7E-D3EC-42A3-A405-FA910299FCEB}" dt="2024-04-21T09:45:19.908" v="198" actId="2711"/>
          <ac:spMkLst>
            <pc:docMk/>
            <pc:sldMk cId="2250044276" sldId="260"/>
            <ac:spMk id="37" creationId="{4393FB5A-4D91-8878-C7D8-E76C34B4B3FD}"/>
          </ac:spMkLst>
        </pc:spChg>
        <pc:spChg chg="mod">
          <ac:chgData name="Youngchan Park" userId="ca397c8ddc343a8a" providerId="LiveId" clId="{83A0CA7E-D3EC-42A3-A405-FA910299FCEB}" dt="2024-04-21T09:45:19.908" v="198" actId="2711"/>
          <ac:spMkLst>
            <pc:docMk/>
            <pc:sldMk cId="2250044276" sldId="260"/>
            <ac:spMk id="38" creationId="{DC37A065-8258-DE96-5985-B026B5A77CC8}"/>
          </ac:spMkLst>
        </pc:spChg>
        <pc:spChg chg="mod">
          <ac:chgData name="Youngchan Park" userId="ca397c8ddc343a8a" providerId="LiveId" clId="{83A0CA7E-D3EC-42A3-A405-FA910299FCEB}" dt="2024-05-29T16:12:29.848" v="619" actId="1076"/>
          <ac:spMkLst>
            <pc:docMk/>
            <pc:sldMk cId="2250044276" sldId="260"/>
            <ac:spMk id="39" creationId="{BBC5AB9B-053C-4C57-D0D4-7711F0C4B916}"/>
          </ac:spMkLst>
        </pc:spChg>
        <pc:spChg chg="mod">
          <ac:chgData name="Youngchan Park" userId="ca397c8ddc343a8a" providerId="LiveId" clId="{83A0CA7E-D3EC-42A3-A405-FA910299FCEB}" dt="2024-04-21T09:45:19.908" v="198" actId="2711"/>
          <ac:spMkLst>
            <pc:docMk/>
            <pc:sldMk cId="2250044276" sldId="260"/>
            <ac:spMk id="40" creationId="{1E77277C-C2FC-BCBE-C924-AC935D4264CD}"/>
          </ac:spMkLst>
        </pc:spChg>
        <pc:spChg chg="mod">
          <ac:chgData name="Youngchan Park" userId="ca397c8ddc343a8a" providerId="LiveId" clId="{83A0CA7E-D3EC-42A3-A405-FA910299FCEB}" dt="2024-04-21T09:45:19.908" v="198" actId="2711"/>
          <ac:spMkLst>
            <pc:docMk/>
            <pc:sldMk cId="2250044276" sldId="260"/>
            <ac:spMk id="41" creationId="{C2C209D2-04D2-BD06-DE48-10343DDF7137}"/>
          </ac:spMkLst>
        </pc:spChg>
        <pc:spChg chg="mod">
          <ac:chgData name="Youngchan Park" userId="ca397c8ddc343a8a" providerId="LiveId" clId="{83A0CA7E-D3EC-42A3-A405-FA910299FCEB}" dt="2024-04-21T09:45:19.908" v="198" actId="2711"/>
          <ac:spMkLst>
            <pc:docMk/>
            <pc:sldMk cId="2250044276" sldId="260"/>
            <ac:spMk id="42" creationId="{3897F890-40B2-8E27-1691-B98C84AB9B0A}"/>
          </ac:spMkLst>
        </pc:spChg>
        <pc:spChg chg="mod">
          <ac:chgData name="Youngchan Park" userId="ca397c8ddc343a8a" providerId="LiveId" clId="{83A0CA7E-D3EC-42A3-A405-FA910299FCEB}" dt="2024-04-21T09:45:19.908" v="198" actId="2711"/>
          <ac:spMkLst>
            <pc:docMk/>
            <pc:sldMk cId="2250044276" sldId="260"/>
            <ac:spMk id="44" creationId="{FBFC29AD-49F9-A5EC-8815-559776AFE63C}"/>
          </ac:spMkLst>
        </pc:spChg>
        <pc:spChg chg="mod">
          <ac:chgData name="Youngchan Park" userId="ca397c8ddc343a8a" providerId="LiveId" clId="{83A0CA7E-D3EC-42A3-A405-FA910299FCEB}" dt="2024-04-21T09:45:19.908" v="198" actId="2711"/>
          <ac:spMkLst>
            <pc:docMk/>
            <pc:sldMk cId="2250044276" sldId="260"/>
            <ac:spMk id="45" creationId="{AA719580-368C-1A3C-CAAA-ED366039AF3F}"/>
          </ac:spMkLst>
        </pc:spChg>
        <pc:spChg chg="mod">
          <ac:chgData name="Youngchan Park" userId="ca397c8ddc343a8a" providerId="LiveId" clId="{83A0CA7E-D3EC-42A3-A405-FA910299FCEB}" dt="2024-04-21T09:45:19.908" v="198" actId="2711"/>
          <ac:spMkLst>
            <pc:docMk/>
            <pc:sldMk cId="2250044276" sldId="260"/>
            <ac:spMk id="46" creationId="{1F0CF80B-6E16-6207-BD49-F0E6FFF794C2}"/>
          </ac:spMkLst>
        </pc:spChg>
        <pc:spChg chg="mod">
          <ac:chgData name="Youngchan Park" userId="ca397c8ddc343a8a" providerId="LiveId" clId="{83A0CA7E-D3EC-42A3-A405-FA910299FCEB}" dt="2024-04-21T09:45:19.908" v="198" actId="2711"/>
          <ac:spMkLst>
            <pc:docMk/>
            <pc:sldMk cId="2250044276" sldId="260"/>
            <ac:spMk id="47" creationId="{89383173-284D-894A-3D90-D1D7B3759915}"/>
          </ac:spMkLst>
        </pc:spChg>
        <pc:spChg chg="mod">
          <ac:chgData name="Youngchan Park" userId="ca397c8ddc343a8a" providerId="LiveId" clId="{83A0CA7E-D3EC-42A3-A405-FA910299FCEB}" dt="2024-04-21T09:46:30.262" v="271" actId="20577"/>
          <ac:spMkLst>
            <pc:docMk/>
            <pc:sldMk cId="2250044276" sldId="260"/>
            <ac:spMk id="51" creationId="{54591139-610B-99ED-6AF4-B12021B9E925}"/>
          </ac:spMkLst>
        </pc:spChg>
        <pc:spChg chg="mod">
          <ac:chgData name="Youngchan Park" userId="ca397c8ddc343a8a" providerId="LiveId" clId="{83A0CA7E-D3EC-42A3-A405-FA910299FCEB}" dt="2024-04-21T09:45:19.908" v="198" actId="2711"/>
          <ac:spMkLst>
            <pc:docMk/>
            <pc:sldMk cId="2250044276" sldId="260"/>
            <ac:spMk id="52" creationId="{6E69B4F3-A6E0-6C7F-364A-4D23D74E51EC}"/>
          </ac:spMkLst>
        </pc:spChg>
        <pc:spChg chg="mod">
          <ac:chgData name="Youngchan Park" userId="ca397c8ddc343a8a" providerId="LiveId" clId="{83A0CA7E-D3EC-42A3-A405-FA910299FCEB}" dt="2024-04-21T09:46:24.204" v="266" actId="20577"/>
          <ac:spMkLst>
            <pc:docMk/>
            <pc:sldMk cId="2250044276" sldId="260"/>
            <ac:spMk id="54" creationId="{59B97DF3-90AD-E4AA-A135-30CAB6312C0B}"/>
          </ac:spMkLst>
        </pc:spChg>
        <pc:spChg chg="mod">
          <ac:chgData name="Youngchan Park" userId="ca397c8ddc343a8a" providerId="LiveId" clId="{83A0CA7E-D3EC-42A3-A405-FA910299FCEB}" dt="2024-04-21T09:45:19.908" v="198" actId="2711"/>
          <ac:spMkLst>
            <pc:docMk/>
            <pc:sldMk cId="2250044276" sldId="260"/>
            <ac:spMk id="55" creationId="{8DD6EDCA-CB34-E8D6-5CC9-AF1B630E392B}"/>
          </ac:spMkLst>
        </pc:spChg>
        <pc:spChg chg="mod">
          <ac:chgData name="Youngchan Park" userId="ca397c8ddc343a8a" providerId="LiveId" clId="{83A0CA7E-D3EC-42A3-A405-FA910299FCEB}" dt="2024-04-21T09:46:22.076" v="265" actId="20577"/>
          <ac:spMkLst>
            <pc:docMk/>
            <pc:sldMk cId="2250044276" sldId="260"/>
            <ac:spMk id="57" creationId="{47BE3DBA-AC83-9C82-3B89-C1D11FF31A27}"/>
          </ac:spMkLst>
        </pc:spChg>
        <pc:spChg chg="mod">
          <ac:chgData name="Youngchan Park" userId="ca397c8ddc343a8a" providerId="LiveId" clId="{83A0CA7E-D3EC-42A3-A405-FA910299FCEB}" dt="2024-04-21T09:45:19.908" v="198" actId="2711"/>
          <ac:spMkLst>
            <pc:docMk/>
            <pc:sldMk cId="2250044276" sldId="260"/>
            <ac:spMk id="58" creationId="{F93D64F9-31DC-2D39-FADB-70C3B3B5A31A}"/>
          </ac:spMkLst>
        </pc:spChg>
        <pc:spChg chg="mod">
          <ac:chgData name="Youngchan Park" userId="ca397c8ddc343a8a" providerId="LiveId" clId="{83A0CA7E-D3EC-42A3-A405-FA910299FCEB}" dt="2024-04-21T10:00:41.020" v="559"/>
          <ac:spMkLst>
            <pc:docMk/>
            <pc:sldMk cId="2250044276" sldId="260"/>
            <ac:spMk id="60" creationId="{1C2BDC2F-361E-D9EE-E37D-12E0899DBA3E}"/>
          </ac:spMkLst>
        </pc:spChg>
        <pc:spChg chg="mod">
          <ac:chgData name="Youngchan Park" userId="ca397c8ddc343a8a" providerId="LiveId" clId="{83A0CA7E-D3EC-42A3-A405-FA910299FCEB}" dt="2024-04-21T09:45:19.908" v="198" actId="2711"/>
          <ac:spMkLst>
            <pc:docMk/>
            <pc:sldMk cId="2250044276" sldId="260"/>
            <ac:spMk id="61" creationId="{30ADD928-4E03-177E-6D35-407C3EEAF726}"/>
          </ac:spMkLst>
        </pc:spChg>
        <pc:spChg chg="mod">
          <ac:chgData name="Youngchan Park" userId="ca397c8ddc343a8a" providerId="LiveId" clId="{83A0CA7E-D3EC-42A3-A405-FA910299FCEB}" dt="2024-04-21T10:00:24.803" v="545" actId="404"/>
          <ac:spMkLst>
            <pc:docMk/>
            <pc:sldMk cId="2250044276" sldId="260"/>
            <ac:spMk id="62" creationId="{C13FC122-16CC-1C0A-6105-99334CEC4004}"/>
          </ac:spMkLst>
        </pc:spChg>
        <pc:spChg chg="mod">
          <ac:chgData name="Youngchan Park" userId="ca397c8ddc343a8a" providerId="LiveId" clId="{83A0CA7E-D3EC-42A3-A405-FA910299FCEB}" dt="2024-04-21T09:45:43.279" v="207" actId="113"/>
          <ac:spMkLst>
            <pc:docMk/>
            <pc:sldMk cId="2250044276" sldId="260"/>
            <ac:spMk id="1024" creationId="{BC9563A8-9A0E-FFDB-2B6B-663529529FF5}"/>
          </ac:spMkLst>
        </pc:spChg>
        <pc:spChg chg="mod">
          <ac:chgData name="Youngchan Park" userId="ca397c8ddc343a8a" providerId="LiveId" clId="{83A0CA7E-D3EC-42A3-A405-FA910299FCEB}" dt="2024-04-21T09:45:19.908" v="198" actId="2711"/>
          <ac:spMkLst>
            <pc:docMk/>
            <pc:sldMk cId="2250044276" sldId="260"/>
            <ac:spMk id="1025" creationId="{D24CB441-38FF-B267-A2DB-7D3BEF531B24}"/>
          </ac:spMkLst>
        </pc:spChg>
        <pc:spChg chg="mod">
          <ac:chgData name="Youngchan Park" userId="ca397c8ddc343a8a" providerId="LiveId" clId="{83A0CA7E-D3EC-42A3-A405-FA910299FCEB}" dt="2024-04-21T09:45:43.279" v="207" actId="113"/>
          <ac:spMkLst>
            <pc:docMk/>
            <pc:sldMk cId="2250044276" sldId="260"/>
            <ac:spMk id="1069" creationId="{1143270B-363B-4800-B6EC-CFA2E6CB3A27}"/>
          </ac:spMkLst>
        </pc:spChg>
        <pc:spChg chg="mod">
          <ac:chgData name="Youngchan Park" userId="ca397c8ddc343a8a" providerId="LiveId" clId="{83A0CA7E-D3EC-42A3-A405-FA910299FCEB}" dt="2024-04-21T09:45:19.908" v="198" actId="2711"/>
          <ac:spMkLst>
            <pc:docMk/>
            <pc:sldMk cId="2250044276" sldId="260"/>
            <ac:spMk id="1070" creationId="{25AE1182-E83A-0E6F-23DC-6B4B849ECBFE}"/>
          </ac:spMkLst>
        </pc:spChg>
        <pc:spChg chg="mod">
          <ac:chgData name="Youngchan Park" userId="ca397c8ddc343a8a" providerId="LiveId" clId="{83A0CA7E-D3EC-42A3-A405-FA910299FCEB}" dt="2024-04-21T09:45:43.279" v="207" actId="113"/>
          <ac:spMkLst>
            <pc:docMk/>
            <pc:sldMk cId="2250044276" sldId="260"/>
            <ac:spMk id="1072" creationId="{E3125071-029F-964B-D3F9-08765B17BF1D}"/>
          </ac:spMkLst>
        </pc:spChg>
        <pc:spChg chg="mod">
          <ac:chgData name="Youngchan Park" userId="ca397c8ddc343a8a" providerId="LiveId" clId="{83A0CA7E-D3EC-42A3-A405-FA910299FCEB}" dt="2024-04-21T09:45:19.908" v="198" actId="2711"/>
          <ac:spMkLst>
            <pc:docMk/>
            <pc:sldMk cId="2250044276" sldId="260"/>
            <ac:spMk id="1073" creationId="{A199D692-2EEE-E7F3-6100-8CC36598AB97}"/>
          </ac:spMkLst>
        </pc:spChg>
        <pc:spChg chg="mod">
          <ac:chgData name="Youngchan Park" userId="ca397c8ddc343a8a" providerId="LiveId" clId="{83A0CA7E-D3EC-42A3-A405-FA910299FCEB}" dt="2024-04-21T09:45:43.279" v="207" actId="113"/>
          <ac:spMkLst>
            <pc:docMk/>
            <pc:sldMk cId="2250044276" sldId="260"/>
            <ac:spMk id="1075" creationId="{3BDE1173-50BF-8A06-0F49-4E34731F35A4}"/>
          </ac:spMkLst>
        </pc:spChg>
        <pc:spChg chg="mod">
          <ac:chgData name="Youngchan Park" userId="ca397c8ddc343a8a" providerId="LiveId" clId="{83A0CA7E-D3EC-42A3-A405-FA910299FCEB}" dt="2024-04-21T09:45:19.908" v="198" actId="2711"/>
          <ac:spMkLst>
            <pc:docMk/>
            <pc:sldMk cId="2250044276" sldId="260"/>
            <ac:spMk id="1076" creationId="{0FD2D186-0C47-BE7A-E79C-933FA0CB5F59}"/>
          </ac:spMkLst>
        </pc:spChg>
        <pc:spChg chg="mod">
          <ac:chgData name="Youngchan Park" userId="ca397c8ddc343a8a" providerId="LiveId" clId="{83A0CA7E-D3EC-42A3-A405-FA910299FCEB}" dt="2024-04-21T09:45:43.279" v="207" actId="113"/>
          <ac:spMkLst>
            <pc:docMk/>
            <pc:sldMk cId="2250044276" sldId="260"/>
            <ac:spMk id="1078" creationId="{75F57E61-DA7C-CDE9-D76F-708E4E4BD7EF}"/>
          </ac:spMkLst>
        </pc:spChg>
        <pc:spChg chg="mod">
          <ac:chgData name="Youngchan Park" userId="ca397c8ddc343a8a" providerId="LiveId" clId="{83A0CA7E-D3EC-42A3-A405-FA910299FCEB}" dt="2024-04-21T09:45:19.908" v="198" actId="2711"/>
          <ac:spMkLst>
            <pc:docMk/>
            <pc:sldMk cId="2250044276" sldId="260"/>
            <ac:spMk id="1079" creationId="{74D637FF-33F1-6BE5-99A5-F536F1DDF851}"/>
          </ac:spMkLst>
        </pc:spChg>
        <pc:spChg chg="mod">
          <ac:chgData name="Youngchan Park" userId="ca397c8ddc343a8a" providerId="LiveId" clId="{83A0CA7E-D3EC-42A3-A405-FA910299FCEB}" dt="2024-04-21T09:45:19.908" v="198" actId="2711"/>
          <ac:spMkLst>
            <pc:docMk/>
            <pc:sldMk cId="2250044276" sldId="260"/>
            <ac:spMk id="1085" creationId="{6050D275-DE3B-1987-4AE4-9E7217EA92D0}"/>
          </ac:spMkLst>
        </pc:spChg>
        <pc:spChg chg="mod">
          <ac:chgData name="Youngchan Park" userId="ca397c8ddc343a8a" providerId="LiveId" clId="{83A0CA7E-D3EC-42A3-A405-FA910299FCEB}" dt="2024-04-21T09:49:31.007" v="399" actId="1037"/>
          <ac:spMkLst>
            <pc:docMk/>
            <pc:sldMk cId="2250044276" sldId="260"/>
            <ac:spMk id="1086" creationId="{3DDD981D-7375-8808-5415-BCE903BEEA2E}"/>
          </ac:spMkLst>
        </pc:spChg>
        <pc:spChg chg="mod">
          <ac:chgData name="Youngchan Park" userId="ca397c8ddc343a8a" providerId="LiveId" clId="{83A0CA7E-D3EC-42A3-A405-FA910299FCEB}" dt="2024-04-21T09:49:35.886" v="406" actId="1037"/>
          <ac:spMkLst>
            <pc:docMk/>
            <pc:sldMk cId="2250044276" sldId="260"/>
            <ac:spMk id="1087" creationId="{2F42066C-DB49-D35B-A943-11A6BE5932C2}"/>
          </ac:spMkLst>
        </pc:spChg>
        <pc:spChg chg="mod">
          <ac:chgData name="Youngchan Park" userId="ca397c8ddc343a8a" providerId="LiveId" clId="{83A0CA7E-D3EC-42A3-A405-FA910299FCEB}" dt="2024-05-29T16:12:44.013" v="621" actId="20577"/>
          <ac:spMkLst>
            <pc:docMk/>
            <pc:sldMk cId="2250044276" sldId="260"/>
            <ac:spMk id="1089" creationId="{282CC2E4-8F2A-A7C2-9D22-DC59BE703EB7}"/>
          </ac:spMkLst>
        </pc:spChg>
        <pc:spChg chg="mod">
          <ac:chgData name="Youngchan Park" userId="ca397c8ddc343a8a" providerId="LiveId" clId="{83A0CA7E-D3EC-42A3-A405-FA910299FCEB}" dt="2024-04-21T09:45:28.469" v="201" actId="14100"/>
          <ac:spMkLst>
            <pc:docMk/>
            <pc:sldMk cId="2250044276" sldId="260"/>
            <ac:spMk id="1090" creationId="{9FC2755B-1337-5020-3AC2-91450C42C845}"/>
          </ac:spMkLst>
        </pc:spChg>
        <pc:spChg chg="mod">
          <ac:chgData name="Youngchan Park" userId="ca397c8ddc343a8a" providerId="LiveId" clId="{83A0CA7E-D3EC-42A3-A405-FA910299FCEB}" dt="2024-04-21T09:45:19.908" v="198" actId="2711"/>
          <ac:spMkLst>
            <pc:docMk/>
            <pc:sldMk cId="2250044276" sldId="260"/>
            <ac:spMk id="1091" creationId="{1677ED87-DCDB-FF89-A5E3-B9854E33480B}"/>
          </ac:spMkLst>
        </pc:spChg>
        <pc:spChg chg="mod">
          <ac:chgData name="Youngchan Park" userId="ca397c8ddc343a8a" providerId="LiveId" clId="{83A0CA7E-D3EC-42A3-A405-FA910299FCEB}" dt="2024-04-21T09:45:19.908" v="198" actId="2711"/>
          <ac:spMkLst>
            <pc:docMk/>
            <pc:sldMk cId="2250044276" sldId="260"/>
            <ac:spMk id="1092" creationId="{A0A2C459-B763-47F7-6F30-400CC59FB347}"/>
          </ac:spMkLst>
        </pc:spChg>
        <pc:spChg chg="mod">
          <ac:chgData name="Youngchan Park" userId="ca397c8ddc343a8a" providerId="LiveId" clId="{83A0CA7E-D3EC-42A3-A405-FA910299FCEB}" dt="2024-04-21T09:45:19.908" v="198" actId="2711"/>
          <ac:spMkLst>
            <pc:docMk/>
            <pc:sldMk cId="2250044276" sldId="260"/>
            <ac:spMk id="1093" creationId="{D612BAE5-ED9E-CF53-CC09-D25637D3D5F7}"/>
          </ac:spMkLst>
        </pc:spChg>
        <pc:spChg chg="mod">
          <ac:chgData name="Youngchan Park" userId="ca397c8ddc343a8a" providerId="LiveId" clId="{83A0CA7E-D3EC-42A3-A405-FA910299FCEB}" dt="2024-04-21T09:45:19.908" v="198" actId="2711"/>
          <ac:spMkLst>
            <pc:docMk/>
            <pc:sldMk cId="2250044276" sldId="260"/>
            <ac:spMk id="1094" creationId="{6916473F-2479-9FE0-CB30-52DA5161A8D0}"/>
          </ac:spMkLst>
        </pc:spChg>
        <pc:spChg chg="mod">
          <ac:chgData name="Youngchan Park" userId="ca397c8ddc343a8a" providerId="LiveId" clId="{83A0CA7E-D3EC-42A3-A405-FA910299FCEB}" dt="2024-04-21T09:49:31.007" v="399" actId="1037"/>
          <ac:spMkLst>
            <pc:docMk/>
            <pc:sldMk cId="2250044276" sldId="260"/>
            <ac:spMk id="1095" creationId="{86DD8C09-6B1B-B886-D52A-4401D8A4D3B9}"/>
          </ac:spMkLst>
        </pc:spChg>
        <pc:spChg chg="mod">
          <ac:chgData name="Youngchan Park" userId="ca397c8ddc343a8a" providerId="LiveId" clId="{83A0CA7E-D3EC-42A3-A405-FA910299FCEB}" dt="2024-04-21T09:49:31.007" v="399" actId="1037"/>
          <ac:spMkLst>
            <pc:docMk/>
            <pc:sldMk cId="2250044276" sldId="260"/>
            <ac:spMk id="1096" creationId="{295B5D7E-85B0-39ED-07D3-3325F81A6AEF}"/>
          </ac:spMkLst>
        </pc:spChg>
        <pc:spChg chg="mod">
          <ac:chgData name="Youngchan Park" userId="ca397c8ddc343a8a" providerId="LiveId" clId="{83A0CA7E-D3EC-42A3-A405-FA910299FCEB}" dt="2024-04-21T09:49:35.886" v="406" actId="1037"/>
          <ac:spMkLst>
            <pc:docMk/>
            <pc:sldMk cId="2250044276" sldId="260"/>
            <ac:spMk id="1097" creationId="{A45EDF0A-DAD5-FF64-E48A-C04618ABAA19}"/>
          </ac:spMkLst>
        </pc:spChg>
        <pc:spChg chg="mod">
          <ac:chgData name="Youngchan Park" userId="ca397c8ddc343a8a" providerId="LiveId" clId="{83A0CA7E-D3EC-42A3-A405-FA910299FCEB}" dt="2024-04-21T09:49:35.886" v="406" actId="1037"/>
          <ac:spMkLst>
            <pc:docMk/>
            <pc:sldMk cId="2250044276" sldId="260"/>
            <ac:spMk id="1098" creationId="{638E2BF8-2F95-9CCF-09C2-6F558A60C45B}"/>
          </ac:spMkLst>
        </pc:spChg>
        <pc:spChg chg="mod">
          <ac:chgData name="Youngchan Park" userId="ca397c8ddc343a8a" providerId="LiveId" clId="{83A0CA7E-D3EC-42A3-A405-FA910299FCEB}" dt="2024-04-21T09:49:35.886" v="406" actId="1037"/>
          <ac:spMkLst>
            <pc:docMk/>
            <pc:sldMk cId="2250044276" sldId="260"/>
            <ac:spMk id="1099" creationId="{FED32A19-E715-BDDD-428D-64FA55B0E366}"/>
          </ac:spMkLst>
        </pc:spChg>
        <pc:spChg chg="mod">
          <ac:chgData name="Youngchan Park" userId="ca397c8ddc343a8a" providerId="LiveId" clId="{83A0CA7E-D3EC-42A3-A405-FA910299FCEB}" dt="2024-04-21T09:49:35.886" v="406" actId="1037"/>
          <ac:spMkLst>
            <pc:docMk/>
            <pc:sldMk cId="2250044276" sldId="260"/>
            <ac:spMk id="1100" creationId="{0976F4D3-8430-AC16-D2F0-4C993267FCEC}"/>
          </ac:spMkLst>
        </pc:spChg>
        <pc:spChg chg="mod">
          <ac:chgData name="Youngchan Park" userId="ca397c8ddc343a8a" providerId="LiveId" clId="{83A0CA7E-D3EC-42A3-A405-FA910299FCEB}" dt="2024-04-21T09:45:19.908" v="198" actId="2711"/>
          <ac:spMkLst>
            <pc:docMk/>
            <pc:sldMk cId="2250044276" sldId="260"/>
            <ac:spMk id="1101" creationId="{ECCD44AE-3E99-777A-4A6D-CA81BC45ABBA}"/>
          </ac:spMkLst>
        </pc:spChg>
        <pc:spChg chg="mod">
          <ac:chgData name="Youngchan Park" userId="ca397c8ddc343a8a" providerId="LiveId" clId="{83A0CA7E-D3EC-42A3-A405-FA910299FCEB}" dt="2024-04-21T09:45:19.908" v="198" actId="2711"/>
          <ac:spMkLst>
            <pc:docMk/>
            <pc:sldMk cId="2250044276" sldId="260"/>
            <ac:spMk id="1102" creationId="{82286B40-45A5-0CDC-F1A3-A66CDCA14BCD}"/>
          </ac:spMkLst>
        </pc:spChg>
        <pc:spChg chg="mod">
          <ac:chgData name="Youngchan Park" userId="ca397c8ddc343a8a" providerId="LiveId" clId="{83A0CA7E-D3EC-42A3-A405-FA910299FCEB}" dt="2024-04-21T09:45:26.583" v="200" actId="1076"/>
          <ac:spMkLst>
            <pc:docMk/>
            <pc:sldMk cId="2250044276" sldId="260"/>
            <ac:spMk id="1105" creationId="{4F3D7EF4-AC3B-DED0-F4AA-9CC6687D79D4}"/>
          </ac:spMkLst>
        </pc:spChg>
        <pc:spChg chg="mod">
          <ac:chgData name="Youngchan Park" userId="ca397c8ddc343a8a" providerId="LiveId" clId="{83A0CA7E-D3EC-42A3-A405-FA910299FCEB}" dt="2024-04-21T09:45:19.908" v="198" actId="2711"/>
          <ac:spMkLst>
            <pc:docMk/>
            <pc:sldMk cId="2250044276" sldId="260"/>
            <ac:spMk id="1106" creationId="{A38FCE99-FA89-817B-4415-806A0D86A259}"/>
          </ac:spMkLst>
        </pc:spChg>
        <pc:spChg chg="mod">
          <ac:chgData name="Youngchan Park" userId="ca397c8ddc343a8a" providerId="LiveId" clId="{83A0CA7E-D3EC-42A3-A405-FA910299FCEB}" dt="2024-04-21T09:48:07.460" v="309" actId="1037"/>
          <ac:spMkLst>
            <pc:docMk/>
            <pc:sldMk cId="2250044276" sldId="260"/>
            <ac:spMk id="1107" creationId="{1CB59CC8-23A1-DF71-3A08-92A86536F164}"/>
          </ac:spMkLst>
        </pc:spChg>
        <pc:spChg chg="mod">
          <ac:chgData name="Youngchan Park" userId="ca397c8ddc343a8a" providerId="LiveId" clId="{83A0CA7E-D3EC-42A3-A405-FA910299FCEB}" dt="2024-04-21T09:48:07.460" v="309" actId="1037"/>
          <ac:spMkLst>
            <pc:docMk/>
            <pc:sldMk cId="2250044276" sldId="260"/>
            <ac:spMk id="1108" creationId="{82C27AED-3700-D844-5A8A-90E958FDBE9F}"/>
          </ac:spMkLst>
        </pc:spChg>
        <pc:spChg chg="mod">
          <ac:chgData name="Youngchan Park" userId="ca397c8ddc343a8a" providerId="LiveId" clId="{83A0CA7E-D3EC-42A3-A405-FA910299FCEB}" dt="2024-04-21T09:48:07.460" v="309" actId="1037"/>
          <ac:spMkLst>
            <pc:docMk/>
            <pc:sldMk cId="2250044276" sldId="260"/>
            <ac:spMk id="1109" creationId="{1EB048AD-E25A-1722-0140-DFF1053C2166}"/>
          </ac:spMkLst>
        </pc:spChg>
        <pc:spChg chg="mod">
          <ac:chgData name="Youngchan Park" userId="ca397c8ddc343a8a" providerId="LiveId" clId="{83A0CA7E-D3EC-42A3-A405-FA910299FCEB}" dt="2024-04-21T09:45:19.908" v="198" actId="2711"/>
          <ac:spMkLst>
            <pc:docMk/>
            <pc:sldMk cId="2250044276" sldId="260"/>
            <ac:spMk id="1112" creationId="{1EB2189F-0207-B8EC-798C-C15755B658F0}"/>
          </ac:spMkLst>
        </pc:spChg>
        <pc:spChg chg="mod">
          <ac:chgData name="Youngchan Park" userId="ca397c8ddc343a8a" providerId="LiveId" clId="{83A0CA7E-D3EC-42A3-A405-FA910299FCEB}" dt="2024-04-21T09:45:19.908" v="198" actId="2711"/>
          <ac:spMkLst>
            <pc:docMk/>
            <pc:sldMk cId="2250044276" sldId="260"/>
            <ac:spMk id="1113" creationId="{F80AC59A-7276-FEBB-9E09-55B6E8223686}"/>
          </ac:spMkLst>
        </pc:spChg>
        <pc:spChg chg="mod">
          <ac:chgData name="Youngchan Park" userId="ca397c8ddc343a8a" providerId="LiveId" clId="{83A0CA7E-D3EC-42A3-A405-FA910299FCEB}" dt="2024-04-21T09:45:19.908" v="198" actId="2711"/>
          <ac:spMkLst>
            <pc:docMk/>
            <pc:sldMk cId="2250044276" sldId="260"/>
            <ac:spMk id="1114" creationId="{937B75B6-82AC-E3D7-D97A-5A1350A09D36}"/>
          </ac:spMkLst>
        </pc:spChg>
        <pc:spChg chg="mod">
          <ac:chgData name="Youngchan Park" userId="ca397c8ddc343a8a" providerId="LiveId" clId="{83A0CA7E-D3EC-42A3-A405-FA910299FCEB}" dt="2024-04-21T09:45:19.908" v="198" actId="2711"/>
          <ac:spMkLst>
            <pc:docMk/>
            <pc:sldMk cId="2250044276" sldId="260"/>
            <ac:spMk id="1115" creationId="{708FD8F8-3630-0B8F-140E-431BC8693D63}"/>
          </ac:spMkLst>
        </pc:spChg>
        <pc:spChg chg="mod">
          <ac:chgData name="Youngchan Park" userId="ca397c8ddc343a8a" providerId="LiveId" clId="{83A0CA7E-D3EC-42A3-A405-FA910299FCEB}" dt="2024-04-21T09:45:19.908" v="198" actId="2711"/>
          <ac:spMkLst>
            <pc:docMk/>
            <pc:sldMk cId="2250044276" sldId="260"/>
            <ac:spMk id="1117" creationId="{18BDEC6F-BBF4-61FE-4BC5-282234EE368B}"/>
          </ac:spMkLst>
        </pc:spChg>
        <pc:spChg chg="mod">
          <ac:chgData name="Youngchan Park" userId="ca397c8ddc343a8a" providerId="LiveId" clId="{83A0CA7E-D3EC-42A3-A405-FA910299FCEB}" dt="2024-04-21T09:45:19.908" v="198" actId="2711"/>
          <ac:spMkLst>
            <pc:docMk/>
            <pc:sldMk cId="2250044276" sldId="260"/>
            <ac:spMk id="1119" creationId="{00738A51-4CD8-D380-961F-9F5BBF7A5851}"/>
          </ac:spMkLst>
        </pc:spChg>
        <pc:spChg chg="mod">
          <ac:chgData name="Youngchan Park" userId="ca397c8ddc343a8a" providerId="LiveId" clId="{83A0CA7E-D3EC-42A3-A405-FA910299FCEB}" dt="2024-04-21T09:47:54.283" v="302" actId="1037"/>
          <ac:spMkLst>
            <pc:docMk/>
            <pc:sldMk cId="2250044276" sldId="260"/>
            <ac:spMk id="1120" creationId="{AB9EC383-CCFB-7979-C7B5-A81625861DC0}"/>
          </ac:spMkLst>
        </pc:spChg>
        <pc:spChg chg="mod">
          <ac:chgData name="Youngchan Park" userId="ca397c8ddc343a8a" providerId="LiveId" clId="{83A0CA7E-D3EC-42A3-A405-FA910299FCEB}" dt="2024-04-21T09:47:54.283" v="302" actId="1037"/>
          <ac:spMkLst>
            <pc:docMk/>
            <pc:sldMk cId="2250044276" sldId="260"/>
            <ac:spMk id="1121" creationId="{DF769C25-9CDE-8E66-21E2-1D4BB8E9A7C9}"/>
          </ac:spMkLst>
        </pc:spChg>
        <pc:spChg chg="mod">
          <ac:chgData name="Youngchan Park" userId="ca397c8ddc343a8a" providerId="LiveId" clId="{83A0CA7E-D3EC-42A3-A405-FA910299FCEB}" dt="2024-04-21T09:47:54.283" v="302" actId="1037"/>
          <ac:spMkLst>
            <pc:docMk/>
            <pc:sldMk cId="2250044276" sldId="260"/>
            <ac:spMk id="1122" creationId="{0B3AE1E1-ED80-241B-4189-23D070BD2C8B}"/>
          </ac:spMkLst>
        </pc:spChg>
        <pc:spChg chg="mod">
          <ac:chgData name="Youngchan Park" userId="ca397c8ddc343a8a" providerId="LiveId" clId="{83A0CA7E-D3EC-42A3-A405-FA910299FCEB}" dt="2024-04-21T09:45:19.908" v="198" actId="2711"/>
          <ac:spMkLst>
            <pc:docMk/>
            <pc:sldMk cId="2250044276" sldId="260"/>
            <ac:spMk id="1124" creationId="{8773CCE1-60FD-A6BA-D50B-D7F295D162C8}"/>
          </ac:spMkLst>
        </pc:spChg>
        <pc:spChg chg="mod">
          <ac:chgData name="Youngchan Park" userId="ca397c8ddc343a8a" providerId="LiveId" clId="{83A0CA7E-D3EC-42A3-A405-FA910299FCEB}" dt="2024-04-21T09:45:19.908" v="198" actId="2711"/>
          <ac:spMkLst>
            <pc:docMk/>
            <pc:sldMk cId="2250044276" sldId="260"/>
            <ac:spMk id="1125" creationId="{5ED7D56A-ABC2-FC88-AEDE-3D240DECC5F5}"/>
          </ac:spMkLst>
        </pc:spChg>
        <pc:spChg chg="mod">
          <ac:chgData name="Youngchan Park" userId="ca397c8ddc343a8a" providerId="LiveId" clId="{83A0CA7E-D3EC-42A3-A405-FA910299FCEB}" dt="2024-04-21T09:53:41.359" v="478" actId="403"/>
          <ac:spMkLst>
            <pc:docMk/>
            <pc:sldMk cId="2250044276" sldId="260"/>
            <ac:spMk id="1126" creationId="{FA829AFE-FDD0-45F3-BF15-F1E21881342A}"/>
          </ac:spMkLst>
        </pc:spChg>
        <pc:spChg chg="mod">
          <ac:chgData name="Youngchan Park" userId="ca397c8ddc343a8a" providerId="LiveId" clId="{83A0CA7E-D3EC-42A3-A405-FA910299FCEB}" dt="2024-04-21T09:48:58.593" v="375" actId="113"/>
          <ac:spMkLst>
            <pc:docMk/>
            <pc:sldMk cId="2250044276" sldId="260"/>
            <ac:spMk id="1158" creationId="{1FBF2CEF-4F08-0879-055A-38FBD3C99589}"/>
          </ac:spMkLst>
        </pc:spChg>
        <pc:spChg chg="mod">
          <ac:chgData name="Youngchan Park" userId="ca397c8ddc343a8a" providerId="LiveId" clId="{83A0CA7E-D3EC-42A3-A405-FA910299FCEB}" dt="2024-04-21T09:49:10.224" v="392" actId="1076"/>
          <ac:spMkLst>
            <pc:docMk/>
            <pc:sldMk cId="2250044276" sldId="260"/>
            <ac:spMk id="1159" creationId="{1ED1E32B-61C5-36C7-3793-24ABB9FD9CB3}"/>
          </ac:spMkLst>
        </pc:spChg>
        <pc:spChg chg="mod">
          <ac:chgData name="Youngchan Park" userId="ca397c8ddc343a8a" providerId="LiveId" clId="{83A0CA7E-D3EC-42A3-A405-FA910299FCEB}" dt="2024-04-21T09:45:43.279" v="207" actId="113"/>
          <ac:spMkLst>
            <pc:docMk/>
            <pc:sldMk cId="2250044276" sldId="260"/>
            <ac:spMk id="1162" creationId="{90F220EE-9522-012E-7E01-EFD707B27C4E}"/>
          </ac:spMkLst>
        </pc:spChg>
        <pc:spChg chg="mod">
          <ac:chgData name="Youngchan Park" userId="ca397c8ddc343a8a" providerId="LiveId" clId="{83A0CA7E-D3EC-42A3-A405-FA910299FCEB}" dt="2024-04-21T09:45:19.908" v="198" actId="2711"/>
          <ac:spMkLst>
            <pc:docMk/>
            <pc:sldMk cId="2250044276" sldId="260"/>
            <ac:spMk id="1163" creationId="{0A04F264-E3F0-7834-5D77-22D9EBB192D8}"/>
          </ac:spMkLst>
        </pc:spChg>
        <pc:spChg chg="mod">
          <ac:chgData name="Youngchan Park" userId="ca397c8ddc343a8a" providerId="LiveId" clId="{83A0CA7E-D3EC-42A3-A405-FA910299FCEB}" dt="2024-04-21T09:45:19.908" v="198" actId="2711"/>
          <ac:spMkLst>
            <pc:docMk/>
            <pc:sldMk cId="2250044276" sldId="260"/>
            <ac:spMk id="1165" creationId="{37C97C26-9B0D-4D08-CA2D-6D5E82735B74}"/>
          </ac:spMkLst>
        </pc:spChg>
        <pc:spChg chg="mod">
          <ac:chgData name="Youngchan Park" userId="ca397c8ddc343a8a" providerId="LiveId" clId="{83A0CA7E-D3EC-42A3-A405-FA910299FCEB}" dt="2024-04-21T09:48:35.210" v="336" actId="14100"/>
          <ac:spMkLst>
            <pc:docMk/>
            <pc:sldMk cId="2250044276" sldId="260"/>
            <ac:spMk id="1166" creationId="{2E8F3E5C-F869-F0B6-240E-369BC789EC61}"/>
          </ac:spMkLst>
        </pc:spChg>
        <pc:spChg chg="mod">
          <ac:chgData name="Youngchan Park" userId="ca397c8ddc343a8a" providerId="LiveId" clId="{83A0CA7E-D3EC-42A3-A405-FA910299FCEB}" dt="2024-04-21T09:48:31.323" v="335" actId="14100"/>
          <ac:spMkLst>
            <pc:docMk/>
            <pc:sldMk cId="2250044276" sldId="260"/>
            <ac:spMk id="1168" creationId="{D7280186-966E-B622-D9B6-5F084D939C84}"/>
          </ac:spMkLst>
        </pc:spChg>
        <pc:grpChg chg="mod">
          <ac:chgData name="Youngchan Park" userId="ca397c8ddc343a8a" providerId="LiveId" clId="{83A0CA7E-D3EC-42A3-A405-FA910299FCEB}" dt="2024-04-21T09:45:19.908" v="198" actId="2711"/>
          <ac:grpSpMkLst>
            <pc:docMk/>
            <pc:sldMk cId="2250044276" sldId="260"/>
            <ac:grpSpMk id="30" creationId="{42794790-3F68-7F6D-1770-79BA4D4FF07E}"/>
          </ac:grpSpMkLst>
        </pc:grpChg>
        <pc:grpChg chg="add mod">
          <ac:chgData name="Youngchan Park" userId="ca397c8ddc343a8a" providerId="LiveId" clId="{83A0CA7E-D3EC-42A3-A405-FA910299FCEB}" dt="2024-04-21T09:59:24.747" v="534" actId="167"/>
          <ac:grpSpMkLst>
            <pc:docMk/>
            <pc:sldMk cId="2250044276" sldId="260"/>
            <ac:grpSpMk id="1129" creationId="{F47F9FFE-13B0-1373-D7E9-8A2CE91C78E8}"/>
          </ac:grpSpMkLst>
        </pc:grpChg>
        <pc:graphicFrameChg chg="mod">
          <ac:chgData name="Youngchan Park" userId="ca397c8ddc343a8a" providerId="LiveId" clId="{83A0CA7E-D3EC-42A3-A405-FA910299FCEB}" dt="2024-04-21T09:45:19.908" v="198" actId="2711"/>
          <ac:graphicFrameMkLst>
            <pc:docMk/>
            <pc:sldMk cId="2250044276" sldId="260"/>
            <ac:graphicFrameMk id="1104" creationId="{8D836AC0-06FA-810F-7704-C298F1D42FC7}"/>
          </ac:graphicFrameMkLst>
        </pc:graphicFrameChg>
        <pc:graphicFrameChg chg="mod">
          <ac:chgData name="Youngchan Park" userId="ca397c8ddc343a8a" providerId="LiveId" clId="{83A0CA7E-D3EC-42A3-A405-FA910299FCEB}" dt="2024-04-21T09:45:19.908" v="198" actId="2711"/>
          <ac:graphicFrameMkLst>
            <pc:docMk/>
            <pc:sldMk cId="2250044276" sldId="260"/>
            <ac:graphicFrameMk id="1111" creationId="{82BAE213-36BB-A0F6-B208-B9077B5D93F1}"/>
          </ac:graphicFrameMkLst>
        </pc:graphicFrameChg>
        <pc:graphicFrameChg chg="mod">
          <ac:chgData name="Youngchan Park" userId="ca397c8ddc343a8a" providerId="LiveId" clId="{83A0CA7E-D3EC-42A3-A405-FA910299FCEB}" dt="2024-04-21T09:45:19.908" v="198" actId="2711"/>
          <ac:graphicFrameMkLst>
            <pc:docMk/>
            <pc:sldMk cId="2250044276" sldId="260"/>
            <ac:graphicFrameMk id="1118" creationId="{A3CC3A43-2305-2A43-ED73-1E9B1A840D89}"/>
          </ac:graphicFrameMkLst>
        </pc:graphicFrameChg>
        <pc:graphicFrameChg chg="mod">
          <ac:chgData name="Youngchan Park" userId="ca397c8ddc343a8a" providerId="LiveId" clId="{83A0CA7E-D3EC-42A3-A405-FA910299FCEB}" dt="2024-04-21T09:45:19.908" v="198" actId="2711"/>
          <ac:graphicFrameMkLst>
            <pc:docMk/>
            <pc:sldMk cId="2250044276" sldId="260"/>
            <ac:graphicFrameMk id="1123" creationId="{E37271DD-AF70-BB99-B8E6-28FDC4D208DF}"/>
          </ac:graphicFrameMkLst>
        </pc:graphicFrameChg>
        <pc:graphicFrameChg chg="mod">
          <ac:chgData name="Youngchan Park" userId="ca397c8ddc343a8a" providerId="LiveId" clId="{83A0CA7E-D3EC-42A3-A405-FA910299FCEB}" dt="2024-04-21T09:45:19.908" v="198" actId="2711"/>
          <ac:graphicFrameMkLst>
            <pc:docMk/>
            <pc:sldMk cId="2250044276" sldId="260"/>
            <ac:graphicFrameMk id="1169" creationId="{B772993D-774D-7B2C-4176-69A70A1159A8}"/>
          </ac:graphicFrameMkLst>
        </pc:graphicFrameChg>
        <pc:picChg chg="mod">
          <ac:chgData name="Youngchan Park" userId="ca397c8ddc343a8a" providerId="LiveId" clId="{83A0CA7E-D3EC-42A3-A405-FA910299FCEB}" dt="2024-05-29T16:12:26.137" v="618" actId="1076"/>
          <ac:picMkLst>
            <pc:docMk/>
            <pc:sldMk cId="2250044276" sldId="260"/>
            <ac:picMk id="9" creationId="{32D6E9B3-B292-9613-EFAF-DCC7C9268A38}"/>
          </ac:picMkLst>
        </pc:picChg>
        <pc:picChg chg="mod">
          <ac:chgData name="Youngchan Park" userId="ca397c8ddc343a8a" providerId="LiveId" clId="{83A0CA7E-D3EC-42A3-A405-FA910299FCEB}" dt="2024-04-21T09:45:19.908" v="198" actId="2711"/>
          <ac:picMkLst>
            <pc:docMk/>
            <pc:sldMk cId="2250044276" sldId="260"/>
            <ac:picMk id="11" creationId="{5E91DFEE-384E-FDE6-F49E-3ED2CF744425}"/>
          </ac:picMkLst>
        </pc:picChg>
        <pc:picChg chg="del mod">
          <ac:chgData name="Youngchan Park" userId="ca397c8ddc343a8a" providerId="LiveId" clId="{83A0CA7E-D3EC-42A3-A405-FA910299FCEB}" dt="2024-04-21T09:58:49.787" v="520" actId="478"/>
          <ac:picMkLst>
            <pc:docMk/>
            <pc:sldMk cId="2250044276" sldId="260"/>
            <ac:picMk id="13" creationId="{2D8C9E5C-8410-EF50-F7BE-73CFD27EDD58}"/>
          </ac:picMkLst>
        </pc:picChg>
        <pc:picChg chg="mod">
          <ac:chgData name="Youngchan Park" userId="ca397c8ddc343a8a" providerId="LiveId" clId="{83A0CA7E-D3EC-42A3-A405-FA910299FCEB}" dt="2024-04-21T09:45:19.908" v="198" actId="2711"/>
          <ac:picMkLst>
            <pc:docMk/>
            <pc:sldMk cId="2250044276" sldId="260"/>
            <ac:picMk id="15" creationId="{B303F613-6219-536A-66B9-1922E20BC8CF}"/>
          </ac:picMkLst>
        </pc:picChg>
        <pc:picChg chg="mod">
          <ac:chgData name="Youngchan Park" userId="ca397c8ddc343a8a" providerId="LiveId" clId="{83A0CA7E-D3EC-42A3-A405-FA910299FCEB}" dt="2024-04-21T09:45:19.908" v="198" actId="2711"/>
          <ac:picMkLst>
            <pc:docMk/>
            <pc:sldMk cId="2250044276" sldId="260"/>
            <ac:picMk id="17" creationId="{C20A06AC-3B05-388F-AAA9-028C055D6BA4}"/>
          </ac:picMkLst>
        </pc:picChg>
        <pc:picChg chg="mod">
          <ac:chgData name="Youngchan Park" userId="ca397c8ddc343a8a" providerId="LiveId" clId="{83A0CA7E-D3EC-42A3-A405-FA910299FCEB}" dt="2024-04-21T09:45:19.908" v="198" actId="2711"/>
          <ac:picMkLst>
            <pc:docMk/>
            <pc:sldMk cId="2250044276" sldId="260"/>
            <ac:picMk id="19" creationId="{75187A8B-F61E-D741-B8EA-DF57C018D2F7}"/>
          </ac:picMkLst>
        </pc:picChg>
        <pc:picChg chg="mod">
          <ac:chgData name="Youngchan Park" userId="ca397c8ddc343a8a" providerId="LiveId" clId="{83A0CA7E-D3EC-42A3-A405-FA910299FCEB}" dt="2024-04-21T09:45:19.908" v="198" actId="2711"/>
          <ac:picMkLst>
            <pc:docMk/>
            <pc:sldMk cId="2250044276" sldId="260"/>
            <ac:picMk id="24" creationId="{07781515-1828-A3CE-5DB7-5FD18C79151D}"/>
          </ac:picMkLst>
        </pc:picChg>
        <pc:picChg chg="add del mod">
          <ac:chgData name="Youngchan Park" userId="ca397c8ddc343a8a" providerId="LiveId" clId="{83A0CA7E-D3EC-42A3-A405-FA910299FCEB}" dt="2024-04-21T09:55:25.527" v="501" actId="478"/>
          <ac:picMkLst>
            <pc:docMk/>
            <pc:sldMk cId="2250044276" sldId="260"/>
            <ac:picMk id="25" creationId="{F90EA2F2-84D8-FBC8-30EF-6A59B52E2317}"/>
          </ac:picMkLst>
        </pc:picChg>
        <pc:picChg chg="mod">
          <ac:chgData name="Youngchan Park" userId="ca397c8ddc343a8a" providerId="LiveId" clId="{83A0CA7E-D3EC-42A3-A405-FA910299FCEB}" dt="2024-04-21T09:45:19.908" v="198" actId="2711"/>
          <ac:picMkLst>
            <pc:docMk/>
            <pc:sldMk cId="2250044276" sldId="260"/>
            <ac:picMk id="26" creationId="{3820DF8F-7041-2698-6ED5-43C1CF661BF2}"/>
          </ac:picMkLst>
        </pc:picChg>
        <pc:picChg chg="add mod">
          <ac:chgData name="Youngchan Park" userId="ca397c8ddc343a8a" providerId="LiveId" clId="{83A0CA7E-D3EC-42A3-A405-FA910299FCEB}" dt="2024-04-21T09:59:22.209" v="533" actId="1076"/>
          <ac:picMkLst>
            <pc:docMk/>
            <pc:sldMk cId="2250044276" sldId="260"/>
            <ac:picMk id="29" creationId="{250DD61E-F083-9F7A-48B0-274D9D78A7C2}"/>
          </ac:picMkLst>
        </pc:picChg>
        <pc:picChg chg="add del mod">
          <ac:chgData name="Youngchan Park" userId="ca397c8ddc343a8a" providerId="LiveId" clId="{83A0CA7E-D3EC-42A3-A405-FA910299FCEB}" dt="2024-04-21T09:59:08.696" v="526" actId="478"/>
          <ac:picMkLst>
            <pc:docMk/>
            <pc:sldMk cId="2250044276" sldId="260"/>
            <ac:picMk id="31" creationId="{A77DDC2D-8DA1-3E15-BD39-7DCF6AA38425}"/>
          </ac:picMkLst>
        </pc:picChg>
        <pc:picChg chg="mod">
          <ac:chgData name="Youngchan Park" userId="ca397c8ddc343a8a" providerId="LiveId" clId="{83A0CA7E-D3EC-42A3-A405-FA910299FCEB}" dt="2024-04-21T09:58:46.669" v="517" actId="1076"/>
          <ac:picMkLst>
            <pc:docMk/>
            <pc:sldMk cId="2250044276" sldId="260"/>
            <ac:picMk id="1026" creationId="{783C63FC-9905-90CF-9781-46F85A58FF4F}"/>
          </ac:picMkLst>
        </pc:picChg>
        <pc:picChg chg="mod">
          <ac:chgData name="Youngchan Park" userId="ca397c8ddc343a8a" providerId="LiveId" clId="{83A0CA7E-D3EC-42A3-A405-FA910299FCEB}" dt="2024-04-21T09:45:19.908" v="198" actId="2711"/>
          <ac:picMkLst>
            <pc:docMk/>
            <pc:sldMk cId="2250044276" sldId="260"/>
            <ac:picMk id="1034" creationId="{E46C3D79-5812-63C8-A135-29A3944053DB}"/>
          </ac:picMkLst>
        </pc:picChg>
        <pc:picChg chg="mod">
          <ac:chgData name="Youngchan Park" userId="ca397c8ddc343a8a" providerId="LiveId" clId="{83A0CA7E-D3EC-42A3-A405-FA910299FCEB}" dt="2024-04-21T09:45:19.908" v="198" actId="2711"/>
          <ac:picMkLst>
            <pc:docMk/>
            <pc:sldMk cId="2250044276" sldId="260"/>
            <ac:picMk id="1036" creationId="{7EE18F2E-00CA-7FAE-5D45-E276C33A3A3D}"/>
          </ac:picMkLst>
        </pc:picChg>
        <pc:picChg chg="mod">
          <ac:chgData name="Youngchan Park" userId="ca397c8ddc343a8a" providerId="LiveId" clId="{83A0CA7E-D3EC-42A3-A405-FA910299FCEB}" dt="2024-04-21T09:45:19.908" v="198" actId="2711"/>
          <ac:picMkLst>
            <pc:docMk/>
            <pc:sldMk cId="2250044276" sldId="260"/>
            <ac:picMk id="1038" creationId="{0FD5D4B3-A40B-FF63-6BAA-2129FA52DFD8}"/>
          </ac:picMkLst>
        </pc:picChg>
        <pc:picChg chg="mod">
          <ac:chgData name="Youngchan Park" userId="ca397c8ddc343a8a" providerId="LiveId" clId="{83A0CA7E-D3EC-42A3-A405-FA910299FCEB}" dt="2024-04-21T09:45:19.908" v="198" actId="2711"/>
          <ac:picMkLst>
            <pc:docMk/>
            <pc:sldMk cId="2250044276" sldId="260"/>
            <ac:picMk id="1081" creationId="{3932F898-6A79-8A57-B9CC-F4FA8E73C48A}"/>
          </ac:picMkLst>
        </pc:picChg>
        <pc:picChg chg="mod">
          <ac:chgData name="Youngchan Park" userId="ca397c8ddc343a8a" providerId="LiveId" clId="{83A0CA7E-D3EC-42A3-A405-FA910299FCEB}" dt="2024-04-21T09:45:19.908" v="198" actId="2711"/>
          <ac:picMkLst>
            <pc:docMk/>
            <pc:sldMk cId="2250044276" sldId="260"/>
            <ac:picMk id="1082" creationId="{1D3CBD3E-70FD-2B6C-F496-B02448FEA46E}"/>
          </ac:picMkLst>
        </pc:picChg>
        <pc:picChg chg="add mod">
          <ac:chgData name="Youngchan Park" userId="ca397c8ddc343a8a" providerId="LiveId" clId="{83A0CA7E-D3EC-42A3-A405-FA910299FCEB}" dt="2024-04-21T09:59:22.209" v="533" actId="1076"/>
          <ac:picMkLst>
            <pc:docMk/>
            <pc:sldMk cId="2250044276" sldId="260"/>
            <ac:picMk id="1128" creationId="{F7438E44-8D32-B642-53C6-EBB8C440F5A3}"/>
          </ac:picMkLst>
        </pc:picChg>
        <pc:cxnChg chg="mod">
          <ac:chgData name="Youngchan Park" userId="ca397c8ddc343a8a" providerId="LiveId" clId="{83A0CA7E-D3EC-42A3-A405-FA910299FCEB}" dt="2024-04-21T09:45:19.908" v="198" actId="2711"/>
          <ac:cxnSpMkLst>
            <pc:docMk/>
            <pc:sldMk cId="2250044276" sldId="260"/>
            <ac:cxnSpMk id="1028" creationId="{B1B7DE7C-1655-7450-A784-ED0490BBBF50}"/>
          </ac:cxnSpMkLst>
        </pc:cxnChg>
        <pc:cxnChg chg="mod">
          <ac:chgData name="Youngchan Park" userId="ca397c8ddc343a8a" providerId="LiveId" clId="{83A0CA7E-D3EC-42A3-A405-FA910299FCEB}" dt="2024-04-21T09:45:19.908" v="198" actId="2711"/>
          <ac:cxnSpMkLst>
            <pc:docMk/>
            <pc:sldMk cId="2250044276" sldId="260"/>
            <ac:cxnSpMk id="1035" creationId="{42CDCD8E-9ED2-BEB9-8DC9-9A34A85FE722}"/>
          </ac:cxnSpMkLst>
        </pc:cxnChg>
        <pc:cxnChg chg="mod">
          <ac:chgData name="Youngchan Park" userId="ca397c8ddc343a8a" providerId="LiveId" clId="{83A0CA7E-D3EC-42A3-A405-FA910299FCEB}" dt="2024-04-21T09:46:27.055" v="268" actId="1076"/>
          <ac:cxnSpMkLst>
            <pc:docMk/>
            <pc:sldMk cId="2250044276" sldId="260"/>
            <ac:cxnSpMk id="1045" creationId="{3D3CD117-A3C8-AAB0-7245-DCFCA5AD801A}"/>
          </ac:cxnSpMkLst>
        </pc:cxnChg>
        <pc:cxnChg chg="mod">
          <ac:chgData name="Youngchan Park" userId="ca397c8ddc343a8a" providerId="LiveId" clId="{83A0CA7E-D3EC-42A3-A405-FA910299FCEB}" dt="2024-04-21T09:59:54.469" v="543" actId="14100"/>
          <ac:cxnSpMkLst>
            <pc:docMk/>
            <pc:sldMk cId="2250044276" sldId="260"/>
            <ac:cxnSpMk id="1049" creationId="{885FFD8C-C77B-25AF-7ED2-37E8177F3151}"/>
          </ac:cxnSpMkLst>
        </pc:cxnChg>
        <pc:cxnChg chg="mod">
          <ac:chgData name="Youngchan Park" userId="ca397c8ddc343a8a" providerId="LiveId" clId="{83A0CA7E-D3EC-42A3-A405-FA910299FCEB}" dt="2024-04-21T09:59:50.578" v="540" actId="14100"/>
          <ac:cxnSpMkLst>
            <pc:docMk/>
            <pc:sldMk cId="2250044276" sldId="260"/>
            <ac:cxnSpMk id="1054" creationId="{C5CF8244-E4B5-B9E7-C93A-13D63E29EDBA}"/>
          </ac:cxnSpMkLst>
        </pc:cxnChg>
        <pc:cxnChg chg="mod">
          <ac:chgData name="Youngchan Park" userId="ca397c8ddc343a8a" providerId="LiveId" clId="{83A0CA7E-D3EC-42A3-A405-FA910299FCEB}" dt="2024-04-21T09:59:47.832" v="538" actId="14100"/>
          <ac:cxnSpMkLst>
            <pc:docMk/>
            <pc:sldMk cId="2250044276" sldId="260"/>
            <ac:cxnSpMk id="1060" creationId="{CCB8F91C-674D-D17D-58A4-D86002AB65DF}"/>
          </ac:cxnSpMkLst>
        </pc:cxnChg>
        <pc:cxnChg chg="mod">
          <ac:chgData name="Youngchan Park" userId="ca397c8ddc343a8a" providerId="LiveId" clId="{83A0CA7E-D3EC-42A3-A405-FA910299FCEB}" dt="2024-05-29T16:12:32.796" v="620" actId="14100"/>
          <ac:cxnSpMkLst>
            <pc:docMk/>
            <pc:sldMk cId="2250044276" sldId="260"/>
            <ac:cxnSpMk id="1065" creationId="{D7665EFA-92A1-6C5C-A6B4-7FA79D6E643C}"/>
          </ac:cxnSpMkLst>
        </pc:cxnChg>
        <pc:cxnChg chg="mod">
          <ac:chgData name="Youngchan Park" userId="ca397c8ddc343a8a" providerId="LiveId" clId="{83A0CA7E-D3EC-42A3-A405-FA910299FCEB}" dt="2024-04-21T09:45:19.908" v="198" actId="2711"/>
          <ac:cxnSpMkLst>
            <pc:docMk/>
            <pc:sldMk cId="2250044276" sldId="260"/>
            <ac:cxnSpMk id="1127" creationId="{D47C8BE5-AD46-4E32-A775-BDFD08D527C1}"/>
          </ac:cxnSpMkLst>
        </pc:cxnChg>
        <pc:cxnChg chg="mod">
          <ac:chgData name="Youngchan Park" userId="ca397c8ddc343a8a" providerId="LiveId" clId="{83A0CA7E-D3EC-42A3-A405-FA910299FCEB}" dt="2024-04-21T09:45:19.908" v="198" actId="2711"/>
          <ac:cxnSpMkLst>
            <pc:docMk/>
            <pc:sldMk cId="2250044276" sldId="260"/>
            <ac:cxnSpMk id="1130" creationId="{D919C192-687E-4334-5C9D-5F201602BBC3}"/>
          </ac:cxnSpMkLst>
        </pc:cxnChg>
        <pc:cxnChg chg="mod">
          <ac:chgData name="Youngchan Park" userId="ca397c8ddc343a8a" providerId="LiveId" clId="{83A0CA7E-D3EC-42A3-A405-FA910299FCEB}" dt="2024-04-21T09:45:19.908" v="198" actId="2711"/>
          <ac:cxnSpMkLst>
            <pc:docMk/>
            <pc:sldMk cId="2250044276" sldId="260"/>
            <ac:cxnSpMk id="1134" creationId="{70FC14BE-E1A8-DDFD-E86B-8E5A91F437F0}"/>
          </ac:cxnSpMkLst>
        </pc:cxnChg>
        <pc:cxnChg chg="mod">
          <ac:chgData name="Youngchan Park" userId="ca397c8ddc343a8a" providerId="LiveId" clId="{83A0CA7E-D3EC-42A3-A405-FA910299FCEB}" dt="2024-04-21T09:45:19.908" v="198" actId="2711"/>
          <ac:cxnSpMkLst>
            <pc:docMk/>
            <pc:sldMk cId="2250044276" sldId="260"/>
            <ac:cxnSpMk id="1138" creationId="{38F91DD6-C8E8-C431-03DF-48EA3EB541F6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756D49-0B98-4166-87E6-BB545811AE2E}" type="datetimeFigureOut">
              <a:rPr lang="ko-KR" altLang="en-US" smtClean="0"/>
              <a:t>2025-05-22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7052B9-1263-46C8-BFF5-8E5025B5136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66444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7052B9-1263-46C8-BFF5-8E5025B51363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25003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E25D80-DACA-6AD3-2F3D-BE80C644D3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8843FB2-25DF-AB0C-837B-DD2201AB3C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31EB5AC-9296-CFAC-F3C6-07BDB9975F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8C9E4-35E3-414C-B30B-D86AEEDB9988}" type="datetimeFigureOut">
              <a:rPr lang="ko-KR" altLang="en-US" smtClean="0"/>
              <a:t>2025-05-22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0975C3A-9F44-E018-64B1-E1A8D8B61F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DD3270C-E428-AAB9-EADF-187A58E0F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AEB7C-F870-4D88-B7E5-605F03C391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7663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70D6D5-42FB-3481-3C81-6FC3EEAE67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7990D3A-2336-FA9B-3F1B-83D9973125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D8AEA07-0858-46FE-DF66-E5CCC4B261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8C9E4-35E3-414C-B30B-D86AEEDB9988}" type="datetimeFigureOut">
              <a:rPr lang="ko-KR" altLang="en-US" smtClean="0"/>
              <a:t>2025-05-22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211AD1F-4C81-A912-6475-A3DA9682B0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7D98795-8513-A75B-1A9E-3860C47849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AEB7C-F870-4D88-B7E5-605F03C391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7782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AA18B7E-BA33-4B7F-A361-BC05D9F234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A52E247-C3DB-60A6-13C1-7C81599BBE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9D25B05-D391-A6DC-C42A-199C2E5DCD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8C9E4-35E3-414C-B30B-D86AEEDB9988}" type="datetimeFigureOut">
              <a:rPr lang="ko-KR" altLang="en-US" smtClean="0"/>
              <a:t>2025-05-22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2EF491C-F898-B066-016B-34E45CF764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DB307F8-C1DA-630C-25A9-279CF3713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AEB7C-F870-4D88-B7E5-605F03C391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38150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8B89B1-4A14-5AC6-FF60-8515ECC80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EAC0017-BD8A-F8C1-520A-DA370BA95E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FF783D6-0A2B-4D33-6538-C63768696D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8C9E4-35E3-414C-B30B-D86AEEDB9988}" type="datetimeFigureOut">
              <a:rPr lang="ko-KR" altLang="en-US" smtClean="0"/>
              <a:t>2025-05-22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7701003-575F-24F1-22F8-6050D730D6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E286F3-DE5D-581B-0770-8B91D9174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AEB7C-F870-4D88-B7E5-605F03C391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62434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720840-4F52-6869-4F4F-6D0B9BB350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2915CD0-A757-FAB7-276E-FB33306A26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08933DB-A451-104F-2CD3-5830DBE56D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8C9E4-35E3-414C-B30B-D86AEEDB9988}" type="datetimeFigureOut">
              <a:rPr lang="ko-KR" altLang="en-US" smtClean="0"/>
              <a:t>2025-05-22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22E4984-C0F1-3FBD-6BF1-05EB7DA9E5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79566C9-F3C3-4614-58D3-791B6BA21F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AEB7C-F870-4D88-B7E5-605F03C391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84253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E74B50-7CB0-3AAB-79F9-0D2C92CCD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49BFA19-C6D5-6450-80A2-F83358EF1C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79C3F67-E4B3-68D4-72A2-D019497827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9FEFE5F-C670-9448-B67A-FAED09C0CC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8C9E4-35E3-414C-B30B-D86AEEDB9988}" type="datetimeFigureOut">
              <a:rPr lang="ko-KR" altLang="en-US" smtClean="0"/>
              <a:t>2025-05-22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1B5DAA2-5D20-85DA-54A1-B9053EE271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5FE16B7-2A24-CEEF-E43D-26FAC6A454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AEB7C-F870-4D88-B7E5-605F03C391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32115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1FCEC3-4A19-3793-26F5-F2358B97D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CF20DEA-0EAB-7A83-F11D-EC86D0C9A7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8B81539-5AAC-C739-7398-26C1464C66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B7158B7-C0D9-BC5B-D281-1825FEDB37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0259C3F-8D76-7BA2-7B0C-B3203BD7CE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B4AABA0-28D5-A48E-82C0-881B7BD77A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8C9E4-35E3-414C-B30B-D86AEEDB9988}" type="datetimeFigureOut">
              <a:rPr lang="ko-KR" altLang="en-US" smtClean="0"/>
              <a:t>2025-05-22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07C5358-50DF-BD55-5789-4133828DF9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70EF813-7093-40EC-6C7A-9DA11B174C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AEB7C-F870-4D88-B7E5-605F03C391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26239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F97984-9CFD-C075-7436-26DD480301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45A4690-AB60-4566-6FA1-703806018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8C9E4-35E3-414C-B30B-D86AEEDB9988}" type="datetimeFigureOut">
              <a:rPr lang="ko-KR" altLang="en-US" smtClean="0"/>
              <a:t>2025-05-22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A5D4F14-1C07-570C-70B1-9ED1D7354A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FDE28AA-871F-5F36-B7F0-701F6F758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AEB7C-F870-4D88-B7E5-605F03C391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87430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77FA871-803D-D8BC-C002-2CDAE44DD6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8C9E4-35E3-414C-B30B-D86AEEDB9988}" type="datetimeFigureOut">
              <a:rPr lang="ko-KR" altLang="en-US" smtClean="0"/>
              <a:t>2025-05-22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38CD1F4-8838-A4B5-5C79-6CAA179DF8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0A14BF4-4CF0-F673-3C2B-3133C39B1B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AEB7C-F870-4D88-B7E5-605F03C391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29713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D2350F-7E7F-A0AF-018B-2A26D8D88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7CFE0D9-35B7-C435-117C-C55D75C189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CAC7C50-C00A-5D65-46B4-C15B37F505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1FD8D8D-4BF9-BD90-5A6C-04346FD73E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8C9E4-35E3-414C-B30B-D86AEEDB9988}" type="datetimeFigureOut">
              <a:rPr lang="ko-KR" altLang="en-US" smtClean="0"/>
              <a:t>2025-05-22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29669FC-EE00-673D-F415-AE6C534E3C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FE85D1D-7C72-1A7C-9921-CA0A16044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AEB7C-F870-4D88-B7E5-605F03C391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6076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1CA5D9-6AEB-2C8B-2A2A-04B47F21D6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6C7AE8D-1571-F3D6-713C-8535A72074A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022986E-1B29-0F6F-9408-BED56DF00B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A5C236D-BD4E-189D-71F9-5BA7DA373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8C9E4-35E3-414C-B30B-D86AEEDB9988}" type="datetimeFigureOut">
              <a:rPr lang="ko-KR" altLang="en-US" smtClean="0"/>
              <a:t>2025-05-22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30351D0-D084-2620-A950-FD8AB35DF8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CF66FF9-61A3-1827-EFE3-99C4F3951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AEB7C-F870-4D88-B7E5-605F03C391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11240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38E29E6-4E8C-A137-ECF5-8D4621F377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704ACD9-2007-43FE-0EA6-E78DDE8209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3D26B08-80B5-C9EE-CABD-74232E86939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C8C9E4-35E3-414C-B30B-D86AEEDB9988}" type="datetimeFigureOut">
              <a:rPr lang="ko-KR" altLang="en-US" smtClean="0"/>
              <a:t>2025-05-22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DFFC4FC-0927-BC90-1A6F-6806FBB011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F111110-7168-B6A3-C383-C63C6CEDE9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BAEB7C-F870-4D88-B7E5-605F03C391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77106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7.png"/><Relationship Id="rId18" Type="http://schemas.openxmlformats.org/officeDocument/2006/relationships/image" Target="../media/image10.png"/><Relationship Id="rId26" Type="http://schemas.openxmlformats.org/officeDocument/2006/relationships/image" Target="../media/image15.png"/><Relationship Id="rId3" Type="http://schemas.openxmlformats.org/officeDocument/2006/relationships/image" Target="../media/image1.png"/><Relationship Id="rId21" Type="http://schemas.openxmlformats.org/officeDocument/2006/relationships/image" Target="../media/image12.png"/><Relationship Id="rId7" Type="http://schemas.openxmlformats.org/officeDocument/2006/relationships/image" Target="../media/image3.png"/><Relationship Id="rId12" Type="http://schemas.microsoft.com/office/2007/relationships/hdphoto" Target="../media/hdphoto4.wdp"/><Relationship Id="rId17" Type="http://schemas.microsoft.com/office/2007/relationships/hdphoto" Target="../media/hdphoto6.wdp"/><Relationship Id="rId25" Type="http://schemas.microsoft.com/office/2007/relationships/hdphoto" Target="../media/hdphoto9.wdp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9.png"/><Relationship Id="rId20" Type="http://schemas.microsoft.com/office/2007/relationships/hdphoto" Target="../media/hdphoto7.wdp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11" Type="http://schemas.openxmlformats.org/officeDocument/2006/relationships/image" Target="../media/image6.png"/><Relationship Id="rId24" Type="http://schemas.openxmlformats.org/officeDocument/2006/relationships/image" Target="../media/image14.png"/><Relationship Id="rId5" Type="http://schemas.openxmlformats.org/officeDocument/2006/relationships/image" Target="../media/image2.png"/><Relationship Id="rId15" Type="http://schemas.openxmlformats.org/officeDocument/2006/relationships/image" Target="../media/image8.png"/><Relationship Id="rId23" Type="http://schemas.openxmlformats.org/officeDocument/2006/relationships/image" Target="../media/image13.jpeg"/><Relationship Id="rId10" Type="http://schemas.openxmlformats.org/officeDocument/2006/relationships/image" Target="../media/image5.png"/><Relationship Id="rId19" Type="http://schemas.openxmlformats.org/officeDocument/2006/relationships/image" Target="../media/image11.png"/><Relationship Id="rId4" Type="http://schemas.microsoft.com/office/2007/relationships/hdphoto" Target="../media/hdphoto1.wdp"/><Relationship Id="rId9" Type="http://schemas.openxmlformats.org/officeDocument/2006/relationships/image" Target="../media/image4.png"/><Relationship Id="rId14" Type="http://schemas.microsoft.com/office/2007/relationships/hdphoto" Target="../media/hdphoto5.wdp"/><Relationship Id="rId22" Type="http://schemas.microsoft.com/office/2007/relationships/hdphoto" Target="../media/hdphoto8.wdp"/><Relationship Id="rId27" Type="http://schemas.microsoft.com/office/2007/relationships/hdphoto" Target="../media/hdphoto10.wdp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microsoft.com/office/2007/relationships/hdphoto" Target="../media/hdphoto2.wdp"/><Relationship Id="rId7" Type="http://schemas.microsoft.com/office/2007/relationships/hdphoto" Target="../media/hdphoto10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microsoft.com/office/2007/relationships/hdphoto" Target="../media/hdphoto9.wdp"/><Relationship Id="rId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jpg"/><Relationship Id="rId4" Type="http://schemas.openxmlformats.org/officeDocument/2006/relationships/image" Target="../media/image1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9" name="그룹 1128">
            <a:extLst>
              <a:ext uri="{FF2B5EF4-FFF2-40B4-BE49-F238E27FC236}">
                <a16:creationId xmlns:a16="http://schemas.microsoft.com/office/drawing/2014/main" id="{F47F9FFE-13B0-1373-D7E9-8A2CE91C78E8}"/>
              </a:ext>
            </a:extLst>
          </p:cNvPr>
          <p:cNvGrpSpPr/>
          <p:nvPr/>
        </p:nvGrpSpPr>
        <p:grpSpPr>
          <a:xfrm>
            <a:off x="8992462" y="4348334"/>
            <a:ext cx="1172601" cy="927629"/>
            <a:chOff x="8971880" y="4348334"/>
            <a:chExt cx="1172601" cy="927629"/>
          </a:xfrm>
        </p:grpSpPr>
        <p:pic>
          <p:nvPicPr>
            <p:cNvPr id="29" name="Picture 2">
              <a:extLst>
                <a:ext uri="{FF2B5EF4-FFF2-40B4-BE49-F238E27FC236}">
                  <a16:creationId xmlns:a16="http://schemas.microsoft.com/office/drawing/2014/main" id="{250DD61E-F083-9F7A-48B0-274D9D78A7C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300" b="91500" l="8600" r="90500">
                          <a14:foregroundMark x1="8600" y1="91500" x2="8900" y2="91200"/>
                          <a14:foregroundMark x1="90500" y1="9500" x2="90500" y2="93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8629" r="40620"/>
            <a:stretch/>
          </p:blipFill>
          <p:spPr bwMode="auto">
            <a:xfrm>
              <a:off x="8971880" y="4348389"/>
              <a:ext cx="1072182" cy="9275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28" name="Picture 2">
              <a:extLst>
                <a:ext uri="{FF2B5EF4-FFF2-40B4-BE49-F238E27FC236}">
                  <a16:creationId xmlns:a16="http://schemas.microsoft.com/office/drawing/2014/main" id="{F7438E44-8D32-B642-53C6-EBB8C440F5A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300" b="91500" l="8600" r="90500">
                          <a14:foregroundMark x1="8600" y1="91500" x2="8900" y2="91200"/>
                          <a14:foregroundMark x1="90500" y1="9500" x2="90500" y2="93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8629" r="40620"/>
            <a:stretch/>
          </p:blipFill>
          <p:spPr bwMode="auto">
            <a:xfrm>
              <a:off x="9072299" y="4348334"/>
              <a:ext cx="1072182" cy="9275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B3D8EE28-384D-3E2F-8BE3-E9498F0C64B3}"/>
              </a:ext>
            </a:extLst>
          </p:cNvPr>
          <p:cNvSpPr txBox="1"/>
          <p:nvPr/>
        </p:nvSpPr>
        <p:spPr>
          <a:xfrm>
            <a:off x="1842842" y="5541092"/>
            <a:ext cx="119601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>
                <a:latin typeface="+mn-ea"/>
              </a:rPr>
              <a:t>제어핀</a:t>
            </a:r>
            <a:r>
              <a:rPr lang="en-US" altLang="ko-KR" sz="1050">
                <a:latin typeface="+mn-ea"/>
              </a:rPr>
              <a:t>: ~D.11</a:t>
            </a:r>
            <a:endParaRPr lang="ko-KR" altLang="en-US" sz="1050">
              <a:latin typeface="+mn-ea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2D6E9B3-B292-9613-EFAF-DCC7C9268A3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5938" b="82438" l="15316" r="83574">
                        <a14:foregroundMark x1="63485" y1="66438" x2="49168" y2="66125"/>
                        <a14:foregroundMark x1="21421" y1="64813" x2="22974" y2="40750"/>
                        <a14:foregroundMark x1="28968" y1="41688" x2="45394" y2="41438"/>
                        <a14:foregroundMark x1="80022" y1="71438" x2="80022" y2="71438"/>
                        <a14:foregroundMark x1="78801" y1="38438" x2="78135" y2="58062"/>
                        <a14:backgroundMark x1="53607" y1="77938" x2="52830" y2="791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816" t="34814" r="18329" b="16054"/>
          <a:stretch/>
        </p:blipFill>
        <p:spPr>
          <a:xfrm rot="5400000">
            <a:off x="4002827" y="1125068"/>
            <a:ext cx="3520362" cy="4885170"/>
          </a:xfrm>
          <a:prstGeom prst="rect">
            <a:avLst/>
          </a:prstGeom>
        </p:spPr>
      </p:pic>
      <p:pic>
        <p:nvPicPr>
          <p:cNvPr id="1026" name="Picture 2" descr="Arduino Mega 2560 Microcontroller - RobotShop">
            <a:extLst>
              <a:ext uri="{FF2B5EF4-FFF2-40B4-BE49-F238E27FC236}">
                <a16:creationId xmlns:a16="http://schemas.microsoft.com/office/drawing/2014/main" id="{783C63FC-9905-90CF-9781-46F85A58FF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4078" b="23883"/>
          <a:stretch/>
        </p:blipFill>
        <p:spPr bwMode="auto">
          <a:xfrm rot="10800000">
            <a:off x="3868830" y="2501854"/>
            <a:ext cx="3358511" cy="1595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E91DFEE-384E-FDE6-F49E-3ED2CF74442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0357" y="1007951"/>
            <a:ext cx="1038001" cy="1038001"/>
          </a:xfrm>
          <a:prstGeom prst="rect">
            <a:avLst/>
          </a:prstGeom>
        </p:spPr>
      </p:pic>
      <p:pic>
        <p:nvPicPr>
          <p:cNvPr id="1034" name="Picture 10" descr="Laptop Open Black icon PNG and SVG Vector Free Download">
            <a:extLst>
              <a:ext uri="{FF2B5EF4-FFF2-40B4-BE49-F238E27FC236}">
                <a16:creationId xmlns:a16="http://schemas.microsoft.com/office/drawing/2014/main" id="{E46C3D79-5812-63C8-A135-29A3944053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798" y="2060801"/>
            <a:ext cx="1161058" cy="1161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303F613-6219-536A-66B9-1922E20BC8CF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9959" b="89627" l="0" r="100000"/>
                    </a14:imgEffect>
                  </a14:imgLayer>
                </a14:imgProps>
              </a:ext>
            </a:extLst>
          </a:blip>
          <a:srcRect l="8938" t="11860" r="4468" b="24460"/>
          <a:stretch/>
        </p:blipFill>
        <p:spPr>
          <a:xfrm>
            <a:off x="426808" y="4091951"/>
            <a:ext cx="1161058" cy="64305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C20A06AC-3B05-388F-AAA9-028C055D6BA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6356" b="89972" l="5758" r="96999">
                        <a14:foregroundMark x1="7137" y1="14831" x2="7137" y2="14831"/>
                        <a14:foregroundMark x1="11354" y1="77684" x2="8759" y2="69068"/>
                        <a14:foregroundMark x1="6894" y1="78672" x2="8597" y2="64831"/>
                        <a14:foregroundMark x1="7218" y1="25282" x2="7705" y2="18362"/>
                        <a14:foregroundMark x1="13625" y1="16949" x2="7543" y2="16384"/>
                        <a14:foregroundMark x1="89538" y1="15537" x2="88808" y2="29237"/>
                        <a14:foregroundMark x1="89294" y1="15678" x2="82725" y2="18362"/>
                        <a14:foregroundMark x1="87348" y1="33898" x2="88321" y2="75565"/>
                        <a14:foregroundMark x1="87024" y1="38559" x2="88078" y2="71328"/>
                        <a14:foregroundMark x1="87753" y1="76836" x2="89457" y2="7937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874816" y="2529849"/>
            <a:ext cx="1366435" cy="78462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75187A8B-F61E-D741-B8EA-DF57C018D2F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58181" y="5817185"/>
            <a:ext cx="1337560" cy="835647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07781515-1828-A3CE-5DB7-5FD18C79151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9945" b="89945" l="914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93314" y="645659"/>
            <a:ext cx="836537" cy="692017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3820DF8F-7041-2698-6ED5-43C1CF661BF2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274739" y="5797428"/>
            <a:ext cx="1069301" cy="854636"/>
          </a:xfrm>
          <a:prstGeom prst="rect">
            <a:avLst/>
          </a:prstGeom>
        </p:spPr>
      </p:pic>
      <p:pic>
        <p:nvPicPr>
          <p:cNvPr id="1038" name="Picture 14" descr="에듀이노-아두이노 전문 교육쇼핑몰">
            <a:extLst>
              <a:ext uri="{FF2B5EF4-FFF2-40B4-BE49-F238E27FC236}">
                <a16:creationId xmlns:a16="http://schemas.microsoft.com/office/drawing/2014/main" id="{0FD5D4B3-A40B-FF63-6BAA-2129FA52DF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1400" b="9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9675" y="5750758"/>
            <a:ext cx="947605" cy="947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0" name="그룹 29">
            <a:extLst>
              <a:ext uri="{FF2B5EF4-FFF2-40B4-BE49-F238E27FC236}">
                <a16:creationId xmlns:a16="http://schemas.microsoft.com/office/drawing/2014/main" id="{42794790-3F68-7F6D-1770-79BA4D4FF07E}"/>
              </a:ext>
            </a:extLst>
          </p:cNvPr>
          <p:cNvGrpSpPr/>
          <p:nvPr/>
        </p:nvGrpSpPr>
        <p:grpSpPr>
          <a:xfrm>
            <a:off x="3379518" y="5759328"/>
            <a:ext cx="1053312" cy="966401"/>
            <a:chOff x="3345768" y="5788165"/>
            <a:chExt cx="1175858" cy="1078836"/>
          </a:xfrm>
        </p:grpSpPr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2BA06621-6F9F-6C0F-BFA1-2E3CEEE09587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BEBA8EAE-BF5A-486C-A8C5-ECC9F3942E4B}">
                  <a14:imgProps xmlns:a14="http://schemas.microsoft.com/office/drawing/2010/main">
                    <a14:imgLayer r:embed="rId22">
                      <a14:imgEffect>
                        <a14:backgroundRemoval t="0" b="100000" l="0" r="100000">
                          <a14:foregroundMark x1="7916" y1="62881" x2="6460" y2="59832"/>
                          <a14:foregroundMark x1="8189" y1="54995" x2="6915" y2="50683"/>
                          <a14:foregroundMark x1="6369" y1="48791" x2="6642" y2="42376"/>
                          <a14:foregroundMark x1="96087" y1="48055" x2="95723" y2="45216"/>
                          <a14:foregroundMark x1="95086" y1="43428" x2="93904" y2="38906"/>
                          <a14:foregroundMark x1="91538" y1="36488" x2="84531" y2="28286"/>
                          <a14:foregroundMark x1="21292" y1="14932" x2="28207" y2="12723"/>
                          <a14:foregroundMark x1="30209" y1="12198" x2="46133" y2="11567"/>
                          <a14:foregroundMark x1="49318" y1="11356" x2="62329" y2="13985"/>
                          <a14:foregroundMark x1="64422" y1="14932" x2="71065" y2="17560"/>
                          <a14:foregroundMark x1="73521" y1="19348" x2="78981" y2="23134"/>
                          <a14:foregroundMark x1="79709" y1="24395" x2="83985" y2="27865"/>
                          <a14:foregroundMark x1="95905" y1="51104" x2="94086" y2="56993"/>
                          <a14:foregroundMark x1="79709" y1="67823" x2="88080" y2="63197"/>
                          <a14:foregroundMark x1="11101" y1="23764" x2="16379" y2="18297"/>
                          <a14:foregroundMark x1="6824" y1="37750" x2="7734" y2="30599"/>
                          <a14:foregroundMark x1="8917" y1="27760" x2="10009" y2="25026"/>
                          <a14:foregroundMark x1="16652" y1="17560" x2="20655" y2="15247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345768" y="5788165"/>
              <a:ext cx="1087291" cy="940868"/>
            </a:xfrm>
            <a:prstGeom prst="rect">
              <a:avLst/>
            </a:prstGeom>
          </p:spPr>
        </p:pic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46E63E0A-93CC-A4FE-EDF3-21A47D27B78A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BEBA8EAE-BF5A-486C-A8C5-ECC9F3942E4B}">
                  <a14:imgProps xmlns:a14="http://schemas.microsoft.com/office/drawing/2010/main">
                    <a14:imgLayer r:embed="rId22">
                      <a14:imgEffect>
                        <a14:backgroundRemoval t="0" b="100000" l="0" r="100000">
                          <a14:foregroundMark x1="7916" y1="62881" x2="6460" y2="59832"/>
                          <a14:foregroundMark x1="8189" y1="54995" x2="6915" y2="50683"/>
                          <a14:foregroundMark x1="6369" y1="48791" x2="6642" y2="42376"/>
                          <a14:foregroundMark x1="96087" y1="48055" x2="95723" y2="45216"/>
                          <a14:foregroundMark x1="95086" y1="43428" x2="93904" y2="38906"/>
                          <a14:foregroundMark x1="91538" y1="36488" x2="84531" y2="28286"/>
                          <a14:foregroundMark x1="21292" y1="14932" x2="28207" y2="12723"/>
                          <a14:foregroundMark x1="30209" y1="12198" x2="46133" y2="11567"/>
                          <a14:foregroundMark x1="49318" y1="11356" x2="62329" y2="13985"/>
                          <a14:foregroundMark x1="64422" y1="14932" x2="71065" y2="17560"/>
                          <a14:foregroundMark x1="73521" y1="19348" x2="78981" y2="23134"/>
                          <a14:foregroundMark x1="79709" y1="24395" x2="83985" y2="27865"/>
                          <a14:foregroundMark x1="95905" y1="51104" x2="94086" y2="56993"/>
                          <a14:foregroundMark x1="79709" y1="67823" x2="88080" y2="63197"/>
                          <a14:foregroundMark x1="11101" y1="23764" x2="16379" y2="18297"/>
                          <a14:foregroundMark x1="6824" y1="37750" x2="7734" y2="30599"/>
                          <a14:foregroundMark x1="8917" y1="27760" x2="10009" y2="25026"/>
                          <a14:foregroundMark x1="16652" y1="17560" x2="20655" y2="15247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434335" y="5926133"/>
              <a:ext cx="1087291" cy="940868"/>
            </a:xfrm>
            <a:prstGeom prst="rect">
              <a:avLst/>
            </a:prstGeom>
          </p:spPr>
        </p:pic>
      </p:grp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7209BC65-35DC-7D00-CB9B-244018A864F0}"/>
              </a:ext>
            </a:extLst>
          </p:cNvPr>
          <p:cNvSpPr/>
          <p:nvPr/>
        </p:nvSpPr>
        <p:spPr>
          <a:xfrm>
            <a:off x="5331295" y="2058208"/>
            <a:ext cx="291630" cy="479149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15D17013-33F2-85EB-D057-8A800EA84678}"/>
              </a:ext>
            </a:extLst>
          </p:cNvPr>
          <p:cNvSpPr/>
          <p:nvPr/>
        </p:nvSpPr>
        <p:spPr>
          <a:xfrm>
            <a:off x="5688202" y="2060336"/>
            <a:ext cx="351442" cy="479149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4393FB5A-4D91-8878-C7D8-E76C34B4B3FD}"/>
              </a:ext>
            </a:extLst>
          </p:cNvPr>
          <p:cNvSpPr/>
          <p:nvPr/>
        </p:nvSpPr>
        <p:spPr>
          <a:xfrm>
            <a:off x="6104921" y="2058207"/>
            <a:ext cx="222854" cy="479149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DC37A065-8258-DE96-5985-B026B5A77CC8}"/>
              </a:ext>
            </a:extLst>
          </p:cNvPr>
          <p:cNvSpPr/>
          <p:nvPr/>
        </p:nvSpPr>
        <p:spPr>
          <a:xfrm>
            <a:off x="7236522" y="2058207"/>
            <a:ext cx="222854" cy="479149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BBC5AB9B-053C-4C57-D0D4-7711F0C4B916}"/>
              </a:ext>
            </a:extLst>
          </p:cNvPr>
          <p:cNvSpPr/>
          <p:nvPr/>
        </p:nvSpPr>
        <p:spPr>
          <a:xfrm>
            <a:off x="7522824" y="3427928"/>
            <a:ext cx="441466" cy="239575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1E77277C-C2FC-BCBE-C924-AC935D4264CD}"/>
              </a:ext>
            </a:extLst>
          </p:cNvPr>
          <p:cNvSpPr/>
          <p:nvPr/>
        </p:nvSpPr>
        <p:spPr>
          <a:xfrm>
            <a:off x="5487396" y="4678852"/>
            <a:ext cx="291630" cy="479149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C2C209D2-04D2-BD06-DE48-10343DDF7137}"/>
              </a:ext>
            </a:extLst>
          </p:cNvPr>
          <p:cNvSpPr/>
          <p:nvPr/>
        </p:nvSpPr>
        <p:spPr>
          <a:xfrm>
            <a:off x="3795762" y="3392929"/>
            <a:ext cx="522160" cy="566033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3897F890-40B2-8E27-1691-B98C84AB9B0A}"/>
              </a:ext>
            </a:extLst>
          </p:cNvPr>
          <p:cNvSpPr/>
          <p:nvPr/>
        </p:nvSpPr>
        <p:spPr>
          <a:xfrm>
            <a:off x="4782344" y="4678095"/>
            <a:ext cx="598852" cy="479149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FBFC29AD-49F9-A5EC-8815-559776AFE63C}"/>
              </a:ext>
            </a:extLst>
          </p:cNvPr>
          <p:cNvSpPr/>
          <p:nvPr/>
        </p:nvSpPr>
        <p:spPr>
          <a:xfrm>
            <a:off x="3502204" y="2027161"/>
            <a:ext cx="641394" cy="426957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A719580-368C-1A3C-CAAA-ED366039AF3F}"/>
              </a:ext>
            </a:extLst>
          </p:cNvPr>
          <p:cNvSpPr/>
          <p:nvPr/>
        </p:nvSpPr>
        <p:spPr>
          <a:xfrm>
            <a:off x="4251325" y="4678095"/>
            <a:ext cx="419753" cy="479149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1F0CF80B-6E16-6207-BD49-F0E6FFF794C2}"/>
              </a:ext>
            </a:extLst>
          </p:cNvPr>
          <p:cNvSpPr/>
          <p:nvPr/>
        </p:nvSpPr>
        <p:spPr>
          <a:xfrm>
            <a:off x="5287371" y="4059794"/>
            <a:ext cx="291630" cy="479149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89383173-284D-894A-3D90-D1D7B3759915}"/>
              </a:ext>
            </a:extLst>
          </p:cNvPr>
          <p:cNvSpPr/>
          <p:nvPr/>
        </p:nvSpPr>
        <p:spPr>
          <a:xfrm>
            <a:off x="6265424" y="4393169"/>
            <a:ext cx="441466" cy="239575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54591139-610B-99ED-6AF4-B12021B9E925}"/>
              </a:ext>
            </a:extLst>
          </p:cNvPr>
          <p:cNvSpPr/>
          <p:nvPr/>
        </p:nvSpPr>
        <p:spPr>
          <a:xfrm>
            <a:off x="421002" y="5493515"/>
            <a:ext cx="1411918" cy="251615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latin typeface="+mn-ea"/>
              </a:rPr>
              <a:t>5V </a:t>
            </a:r>
            <a:r>
              <a:rPr lang="ko-KR" altLang="en-US" sz="1400" b="1" dirty="0">
                <a:latin typeface="+mn-ea"/>
              </a:rPr>
              <a:t>공기 펌프</a:t>
            </a: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6E69B4F3-A6E0-6C7F-364A-4D23D74E51EC}"/>
              </a:ext>
            </a:extLst>
          </p:cNvPr>
          <p:cNvSpPr/>
          <p:nvPr/>
        </p:nvSpPr>
        <p:spPr>
          <a:xfrm>
            <a:off x="421002" y="5516737"/>
            <a:ext cx="2635926" cy="11816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59B97DF3-90AD-E4AA-A135-30CAB6312C0B}"/>
              </a:ext>
            </a:extLst>
          </p:cNvPr>
          <p:cNvSpPr/>
          <p:nvPr/>
        </p:nvSpPr>
        <p:spPr>
          <a:xfrm>
            <a:off x="3236886" y="5475017"/>
            <a:ext cx="1411918" cy="251615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latin typeface="+mn-ea"/>
              </a:rPr>
              <a:t> </a:t>
            </a:r>
            <a:r>
              <a:rPr lang="en-US" altLang="ko-KR" sz="1400" b="1" dirty="0">
                <a:latin typeface="+mn-ea"/>
              </a:rPr>
              <a:t>12V DC</a:t>
            </a:r>
            <a:r>
              <a:rPr lang="ko-KR" altLang="en-US" sz="1400" b="1" dirty="0">
                <a:latin typeface="+mn-ea"/>
              </a:rPr>
              <a:t> 팬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8DD6EDCA-CB34-E8D6-5CC9-AF1B630E392B}"/>
              </a:ext>
            </a:extLst>
          </p:cNvPr>
          <p:cNvSpPr/>
          <p:nvPr/>
        </p:nvSpPr>
        <p:spPr>
          <a:xfrm>
            <a:off x="3236886" y="5498239"/>
            <a:ext cx="2635926" cy="11816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47BE3DBA-AC83-9C82-3B89-C1D11FF31A27}"/>
              </a:ext>
            </a:extLst>
          </p:cNvPr>
          <p:cNvSpPr/>
          <p:nvPr/>
        </p:nvSpPr>
        <p:spPr>
          <a:xfrm>
            <a:off x="6047458" y="5461528"/>
            <a:ext cx="1411918" cy="251615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latin typeface="+mn-ea"/>
              </a:rPr>
              <a:t>12V </a:t>
            </a:r>
            <a:r>
              <a:rPr lang="ko-KR" altLang="en-US" sz="1400" b="1" dirty="0">
                <a:latin typeface="+mn-ea"/>
              </a:rPr>
              <a:t>워터 펌프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F93D64F9-31DC-2D39-FADB-70C3B3B5A31A}"/>
              </a:ext>
            </a:extLst>
          </p:cNvPr>
          <p:cNvSpPr/>
          <p:nvPr/>
        </p:nvSpPr>
        <p:spPr>
          <a:xfrm>
            <a:off x="6047458" y="5484750"/>
            <a:ext cx="2635926" cy="11816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1C2BDC2F-361E-D9EE-E37D-12E0899DBA3E}"/>
              </a:ext>
            </a:extLst>
          </p:cNvPr>
          <p:cNvSpPr/>
          <p:nvPr/>
        </p:nvSpPr>
        <p:spPr>
          <a:xfrm>
            <a:off x="8858030" y="5457154"/>
            <a:ext cx="1411918" cy="251615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latin typeface="+mn-ea"/>
              </a:rPr>
              <a:t>ESP-01 (Wi-Fi)</a:t>
            </a:r>
            <a:endParaRPr lang="ko-KR" altLang="en-US" sz="1400" b="1" dirty="0">
              <a:latin typeface="+mn-ea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30ADD928-4E03-177E-6D35-407C3EEAF726}"/>
              </a:ext>
            </a:extLst>
          </p:cNvPr>
          <p:cNvSpPr/>
          <p:nvPr/>
        </p:nvSpPr>
        <p:spPr>
          <a:xfrm>
            <a:off x="8858030" y="5480376"/>
            <a:ext cx="2635926" cy="11816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13FC122-16CC-1C0A-6105-99334CEC4004}"/>
              </a:ext>
            </a:extLst>
          </p:cNvPr>
          <p:cNvSpPr txBox="1"/>
          <p:nvPr/>
        </p:nvSpPr>
        <p:spPr>
          <a:xfrm>
            <a:off x="10257218" y="6410279"/>
            <a:ext cx="13040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solidFill>
                  <a:srgbClr val="FF0000"/>
                </a:solidFill>
                <a:latin typeface="+mn-ea"/>
              </a:rPr>
              <a:t>※ </a:t>
            </a:r>
            <a:r>
              <a:rPr lang="ko-KR" altLang="en-US" sz="1050" dirty="0">
                <a:solidFill>
                  <a:srgbClr val="FF0000"/>
                </a:solidFill>
                <a:latin typeface="+mn-ea"/>
              </a:rPr>
              <a:t>선택 구매 상품</a:t>
            </a:r>
          </a:p>
        </p:txBody>
      </p:sp>
      <p:sp>
        <p:nvSpPr>
          <p:cNvPr id="1024" name="직사각형 1023">
            <a:extLst>
              <a:ext uri="{FF2B5EF4-FFF2-40B4-BE49-F238E27FC236}">
                <a16:creationId xmlns:a16="http://schemas.microsoft.com/office/drawing/2014/main" id="{BC9563A8-9A0E-FFDB-2B6B-663529529FF5}"/>
              </a:ext>
            </a:extLst>
          </p:cNvPr>
          <p:cNvSpPr/>
          <p:nvPr/>
        </p:nvSpPr>
        <p:spPr>
          <a:xfrm>
            <a:off x="8884495" y="4011555"/>
            <a:ext cx="1411918" cy="251615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latin typeface="+mn-ea"/>
              </a:rPr>
              <a:t>식물생장 </a:t>
            </a:r>
            <a:r>
              <a:rPr lang="en-US" altLang="ko-KR" sz="1400" b="1" dirty="0">
                <a:latin typeface="+mn-ea"/>
              </a:rPr>
              <a:t>LED</a:t>
            </a:r>
            <a:endParaRPr lang="ko-KR" altLang="en-US" sz="1400" b="1" dirty="0">
              <a:latin typeface="+mn-ea"/>
            </a:endParaRPr>
          </a:p>
        </p:txBody>
      </p:sp>
      <p:sp>
        <p:nvSpPr>
          <p:cNvPr id="1025" name="직사각형 1024">
            <a:extLst>
              <a:ext uri="{FF2B5EF4-FFF2-40B4-BE49-F238E27FC236}">
                <a16:creationId xmlns:a16="http://schemas.microsoft.com/office/drawing/2014/main" id="{D24CB441-38FF-B267-A2DB-7D3BEF531B24}"/>
              </a:ext>
            </a:extLst>
          </p:cNvPr>
          <p:cNvSpPr/>
          <p:nvPr/>
        </p:nvSpPr>
        <p:spPr>
          <a:xfrm>
            <a:off x="8884495" y="4034777"/>
            <a:ext cx="2635926" cy="11816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cxnSp>
        <p:nvCxnSpPr>
          <p:cNvPr id="1028" name="연결선: 꺾임 1027">
            <a:extLst>
              <a:ext uri="{FF2B5EF4-FFF2-40B4-BE49-F238E27FC236}">
                <a16:creationId xmlns:a16="http://schemas.microsoft.com/office/drawing/2014/main" id="{B1B7DE7C-1655-7450-A784-ED0490BBBF50}"/>
              </a:ext>
            </a:extLst>
          </p:cNvPr>
          <p:cNvCxnSpPr>
            <a:cxnSpLocks/>
            <a:stCxn id="11" idx="3"/>
            <a:endCxn id="44" idx="1"/>
          </p:cNvCxnSpPr>
          <p:nvPr/>
        </p:nvCxnSpPr>
        <p:spPr>
          <a:xfrm>
            <a:off x="1318358" y="1526952"/>
            <a:ext cx="2183846" cy="713688"/>
          </a:xfrm>
          <a:prstGeom prst="bentConnector3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5" name="연결선: 꺾임 1034">
            <a:extLst>
              <a:ext uri="{FF2B5EF4-FFF2-40B4-BE49-F238E27FC236}">
                <a16:creationId xmlns:a16="http://schemas.microsoft.com/office/drawing/2014/main" id="{42CDCD8E-9ED2-BEB9-8DC9-9A34A85FE722}"/>
              </a:ext>
            </a:extLst>
          </p:cNvPr>
          <p:cNvCxnSpPr>
            <a:cxnSpLocks/>
            <a:stCxn id="1034" idx="3"/>
            <a:endCxn id="41" idx="1"/>
          </p:cNvCxnSpPr>
          <p:nvPr/>
        </p:nvCxnSpPr>
        <p:spPr>
          <a:xfrm>
            <a:off x="1447856" y="2641330"/>
            <a:ext cx="2347906" cy="1034616"/>
          </a:xfrm>
          <a:prstGeom prst="bentConnector3">
            <a:avLst>
              <a:gd name="adj1" fmla="val 83652"/>
            </a:avLst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6" name="Picture 12" descr="Buy USB A to USB B Arduino Uno Cable 1 Feet Online at Lowest Price">
            <a:extLst>
              <a:ext uri="{FF2B5EF4-FFF2-40B4-BE49-F238E27FC236}">
                <a16:creationId xmlns:a16="http://schemas.microsoft.com/office/drawing/2014/main" id="{7EE18F2E-00CA-7FAE-5D45-E276C33A3A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6048" y="2750427"/>
            <a:ext cx="715090" cy="715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45" name="연결선: 꺾임 1044">
            <a:extLst>
              <a:ext uri="{FF2B5EF4-FFF2-40B4-BE49-F238E27FC236}">
                <a16:creationId xmlns:a16="http://schemas.microsoft.com/office/drawing/2014/main" id="{3D3CD117-A3C8-AAB0-7245-DCFCA5AD801A}"/>
              </a:ext>
            </a:extLst>
          </p:cNvPr>
          <p:cNvCxnSpPr>
            <a:cxnSpLocks/>
            <a:stCxn id="51" idx="0"/>
            <a:endCxn id="45" idx="2"/>
          </p:cNvCxnSpPr>
          <p:nvPr/>
        </p:nvCxnSpPr>
        <p:spPr>
          <a:xfrm rot="5400000" flipH="1" flipV="1">
            <a:off x="2625946" y="3658260"/>
            <a:ext cx="336271" cy="3334241"/>
          </a:xfrm>
          <a:prstGeom prst="bentConnector3">
            <a:avLst>
              <a:gd name="adj1" fmla="val 50000"/>
            </a:avLst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9" name="연결선: 꺾임 1048">
            <a:extLst>
              <a:ext uri="{FF2B5EF4-FFF2-40B4-BE49-F238E27FC236}">
                <a16:creationId xmlns:a16="http://schemas.microsoft.com/office/drawing/2014/main" id="{885FFD8C-C77B-25AF-7ED2-37E8177F3151}"/>
              </a:ext>
            </a:extLst>
          </p:cNvPr>
          <p:cNvCxnSpPr>
            <a:cxnSpLocks/>
            <a:stCxn id="54" idx="0"/>
            <a:endCxn id="42" idx="2"/>
          </p:cNvCxnSpPr>
          <p:nvPr/>
        </p:nvCxnSpPr>
        <p:spPr>
          <a:xfrm rot="5400000" flipH="1" flipV="1">
            <a:off x="4353421" y="4746669"/>
            <a:ext cx="317773" cy="1138925"/>
          </a:xfrm>
          <a:prstGeom prst="bentConnector3">
            <a:avLst>
              <a:gd name="adj1" fmla="val 28419"/>
            </a:avLst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4" name="연결선: 꺾임 1053">
            <a:extLst>
              <a:ext uri="{FF2B5EF4-FFF2-40B4-BE49-F238E27FC236}">
                <a16:creationId xmlns:a16="http://schemas.microsoft.com/office/drawing/2014/main" id="{C5CF8244-E4B5-B9E7-C93A-13D63E29EDBA}"/>
              </a:ext>
            </a:extLst>
          </p:cNvPr>
          <p:cNvCxnSpPr>
            <a:cxnSpLocks/>
          </p:cNvCxnSpPr>
          <p:nvPr/>
        </p:nvCxnSpPr>
        <p:spPr>
          <a:xfrm rot="16200000" flipV="1">
            <a:off x="6041550" y="4752582"/>
            <a:ext cx="303527" cy="1120206"/>
          </a:xfrm>
          <a:prstGeom prst="bentConnector3">
            <a:avLst>
              <a:gd name="adj1" fmla="val 34937"/>
            </a:avLst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0" name="연결선: 꺾임 1059">
            <a:extLst>
              <a:ext uri="{FF2B5EF4-FFF2-40B4-BE49-F238E27FC236}">
                <a16:creationId xmlns:a16="http://schemas.microsoft.com/office/drawing/2014/main" id="{CCB8F91C-674D-D17D-58A4-D86002AB65DF}"/>
              </a:ext>
            </a:extLst>
          </p:cNvPr>
          <p:cNvCxnSpPr>
            <a:cxnSpLocks/>
            <a:stCxn id="60" idx="0"/>
            <a:endCxn id="47" idx="2"/>
          </p:cNvCxnSpPr>
          <p:nvPr/>
        </p:nvCxnSpPr>
        <p:spPr>
          <a:xfrm rot="16200000" flipV="1">
            <a:off x="7612868" y="3506033"/>
            <a:ext cx="824410" cy="3077832"/>
          </a:xfrm>
          <a:prstGeom prst="bentConnector3">
            <a:avLst>
              <a:gd name="adj1" fmla="val 20730"/>
            </a:avLst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5" name="연결선: 꺾임 1064">
            <a:extLst>
              <a:ext uri="{FF2B5EF4-FFF2-40B4-BE49-F238E27FC236}">
                <a16:creationId xmlns:a16="http://schemas.microsoft.com/office/drawing/2014/main" id="{D7665EFA-92A1-6C5C-A6B4-7FA79D6E643C}"/>
              </a:ext>
            </a:extLst>
          </p:cNvPr>
          <p:cNvCxnSpPr>
            <a:cxnSpLocks/>
            <a:stCxn id="1025" idx="1"/>
            <a:endCxn id="39" idx="3"/>
          </p:cNvCxnSpPr>
          <p:nvPr/>
        </p:nvCxnSpPr>
        <p:spPr>
          <a:xfrm rot="10800000">
            <a:off x="7964291" y="3547716"/>
            <a:ext cx="920205" cy="1077874"/>
          </a:xfrm>
          <a:prstGeom prst="bentConnector3">
            <a:avLst>
              <a:gd name="adj1" fmla="val 50000"/>
            </a:avLst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9" name="직사각형 1068">
            <a:extLst>
              <a:ext uri="{FF2B5EF4-FFF2-40B4-BE49-F238E27FC236}">
                <a16:creationId xmlns:a16="http://schemas.microsoft.com/office/drawing/2014/main" id="{1143270B-363B-4800-B6EC-CFA2E6CB3A27}"/>
              </a:ext>
            </a:extLst>
          </p:cNvPr>
          <p:cNvSpPr/>
          <p:nvPr/>
        </p:nvSpPr>
        <p:spPr>
          <a:xfrm>
            <a:off x="8884495" y="2104604"/>
            <a:ext cx="2155796" cy="251615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>
                <a:latin typeface="+mn-ea"/>
              </a:rPr>
              <a:t>CLCD</a:t>
            </a:r>
            <a:endParaRPr lang="ko-KR" altLang="en-US" sz="1400" b="1">
              <a:latin typeface="+mn-ea"/>
            </a:endParaRPr>
          </a:p>
        </p:txBody>
      </p:sp>
      <p:sp>
        <p:nvSpPr>
          <p:cNvPr id="1070" name="직사각형 1069">
            <a:extLst>
              <a:ext uri="{FF2B5EF4-FFF2-40B4-BE49-F238E27FC236}">
                <a16:creationId xmlns:a16="http://schemas.microsoft.com/office/drawing/2014/main" id="{25AE1182-E83A-0E6F-23DC-6B4B849ECBFE}"/>
              </a:ext>
            </a:extLst>
          </p:cNvPr>
          <p:cNvSpPr/>
          <p:nvPr/>
        </p:nvSpPr>
        <p:spPr>
          <a:xfrm>
            <a:off x="8884495" y="2104524"/>
            <a:ext cx="2635926" cy="166275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072" name="직사각형 1071">
            <a:extLst>
              <a:ext uri="{FF2B5EF4-FFF2-40B4-BE49-F238E27FC236}">
                <a16:creationId xmlns:a16="http://schemas.microsoft.com/office/drawing/2014/main" id="{E3125071-029F-964B-D3F9-08765B17BF1D}"/>
              </a:ext>
            </a:extLst>
          </p:cNvPr>
          <p:cNvSpPr/>
          <p:nvPr/>
        </p:nvSpPr>
        <p:spPr>
          <a:xfrm>
            <a:off x="3240024" y="189222"/>
            <a:ext cx="2155796" cy="251615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err="1">
                <a:latin typeface="+mn-ea"/>
              </a:rPr>
              <a:t>온습도</a:t>
            </a:r>
            <a:r>
              <a:rPr lang="ko-KR" altLang="en-US" sz="1400" b="1" dirty="0">
                <a:latin typeface="+mn-ea"/>
              </a:rPr>
              <a:t> 센서</a:t>
            </a:r>
          </a:p>
        </p:txBody>
      </p:sp>
      <p:sp>
        <p:nvSpPr>
          <p:cNvPr id="1073" name="직사각형 1072">
            <a:extLst>
              <a:ext uri="{FF2B5EF4-FFF2-40B4-BE49-F238E27FC236}">
                <a16:creationId xmlns:a16="http://schemas.microsoft.com/office/drawing/2014/main" id="{A199D692-2EEE-E7F3-6100-8CC36598AB97}"/>
              </a:ext>
            </a:extLst>
          </p:cNvPr>
          <p:cNvSpPr/>
          <p:nvPr/>
        </p:nvSpPr>
        <p:spPr>
          <a:xfrm>
            <a:off x="3240024" y="189142"/>
            <a:ext cx="2635926" cy="166275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075" name="직사각형 1074">
            <a:extLst>
              <a:ext uri="{FF2B5EF4-FFF2-40B4-BE49-F238E27FC236}">
                <a16:creationId xmlns:a16="http://schemas.microsoft.com/office/drawing/2014/main" id="{3BDE1173-50BF-8A06-0F49-4E34731F35A4}"/>
              </a:ext>
            </a:extLst>
          </p:cNvPr>
          <p:cNvSpPr/>
          <p:nvPr/>
        </p:nvSpPr>
        <p:spPr>
          <a:xfrm>
            <a:off x="6067230" y="181614"/>
            <a:ext cx="2155796" cy="251615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latin typeface="+mn-ea"/>
              </a:rPr>
              <a:t>수위 센서</a:t>
            </a:r>
          </a:p>
        </p:txBody>
      </p:sp>
      <p:sp>
        <p:nvSpPr>
          <p:cNvPr id="1076" name="직사각형 1075">
            <a:extLst>
              <a:ext uri="{FF2B5EF4-FFF2-40B4-BE49-F238E27FC236}">
                <a16:creationId xmlns:a16="http://schemas.microsoft.com/office/drawing/2014/main" id="{0FD2D186-0C47-BE7A-E79C-933FA0CB5F59}"/>
              </a:ext>
            </a:extLst>
          </p:cNvPr>
          <p:cNvSpPr/>
          <p:nvPr/>
        </p:nvSpPr>
        <p:spPr>
          <a:xfrm>
            <a:off x="6067230" y="181534"/>
            <a:ext cx="2635926" cy="166275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078" name="직사각형 1077">
            <a:extLst>
              <a:ext uri="{FF2B5EF4-FFF2-40B4-BE49-F238E27FC236}">
                <a16:creationId xmlns:a16="http://schemas.microsoft.com/office/drawing/2014/main" id="{75F57E61-DA7C-CDE9-D76F-708E4E4BD7EF}"/>
              </a:ext>
            </a:extLst>
          </p:cNvPr>
          <p:cNvSpPr/>
          <p:nvPr/>
        </p:nvSpPr>
        <p:spPr>
          <a:xfrm>
            <a:off x="8894436" y="181614"/>
            <a:ext cx="2155796" cy="251615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latin typeface="+mn-ea"/>
              </a:rPr>
              <a:t>조도 센서</a:t>
            </a:r>
          </a:p>
        </p:txBody>
      </p:sp>
      <p:sp>
        <p:nvSpPr>
          <p:cNvPr id="1079" name="직사각형 1078">
            <a:extLst>
              <a:ext uri="{FF2B5EF4-FFF2-40B4-BE49-F238E27FC236}">
                <a16:creationId xmlns:a16="http://schemas.microsoft.com/office/drawing/2014/main" id="{74D637FF-33F1-6BE5-99A5-F536F1DDF851}"/>
              </a:ext>
            </a:extLst>
          </p:cNvPr>
          <p:cNvSpPr/>
          <p:nvPr/>
        </p:nvSpPr>
        <p:spPr>
          <a:xfrm>
            <a:off x="8894436" y="181534"/>
            <a:ext cx="2635926" cy="166275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pic>
        <p:nvPicPr>
          <p:cNvPr id="1081" name="그림 1080">
            <a:extLst>
              <a:ext uri="{FF2B5EF4-FFF2-40B4-BE49-F238E27FC236}">
                <a16:creationId xmlns:a16="http://schemas.microsoft.com/office/drawing/2014/main" id="{3932F898-6A79-8A57-B9CC-F4FA8E73C48A}"/>
              </a:ext>
            </a:extLst>
          </p:cNvPr>
          <p:cNvPicPr>
            <a:picLocks noChangeAspect="1"/>
          </p:cNvPicPr>
          <p:nvPr/>
        </p:nvPicPr>
        <p:blipFill rotWithShape="1">
          <a:blip r:embed="rId24"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backgroundRemoval t="16250" b="56688" l="42508" r="59156">
                        <a14:backgroundMark x1="57492" y1="51125" x2="57048" y2="49750"/>
                        <a14:backgroundMark x1="52941" y1="37813" x2="52497" y2="37063"/>
                        <a14:backgroundMark x1="56493" y1="32063" x2="56271" y2="29000"/>
                      </a14:backgroundRemoval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2916" t="18306" r="41286" b="64092"/>
          <a:stretch/>
        </p:blipFill>
        <p:spPr>
          <a:xfrm rot="16320000">
            <a:off x="3581617" y="438080"/>
            <a:ext cx="451839" cy="893930"/>
          </a:xfrm>
          <a:prstGeom prst="rect">
            <a:avLst/>
          </a:prstGeom>
        </p:spPr>
      </p:pic>
      <p:pic>
        <p:nvPicPr>
          <p:cNvPr id="1082" name="그림 1081">
            <a:extLst>
              <a:ext uri="{FF2B5EF4-FFF2-40B4-BE49-F238E27FC236}">
                <a16:creationId xmlns:a16="http://schemas.microsoft.com/office/drawing/2014/main" id="{1D3CBD3E-70FD-2B6C-F496-B02448FEA46E}"/>
              </a:ext>
            </a:extLst>
          </p:cNvPr>
          <p:cNvPicPr>
            <a:picLocks noChangeAspect="1"/>
          </p:cNvPicPr>
          <p:nvPr/>
        </p:nvPicPr>
        <p:blipFill rotWithShape="1">
          <a:blip r:embed="rId26">
            <a:extLst>
              <a:ext uri="{BEBA8EAE-BF5A-486C-A8C5-ECC9F3942E4B}">
                <a14:imgProps xmlns:a14="http://schemas.microsoft.com/office/drawing/2010/main">
                  <a14:imgLayer r:embed="rId27">
                    <a14:imgEffect>
                      <a14:backgroundRemoval t="9000" b="90000" l="9989" r="89789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425" t="45681" r="40334" b="30555"/>
          <a:stretch/>
        </p:blipFill>
        <p:spPr>
          <a:xfrm rot="16260000">
            <a:off x="9148223" y="531889"/>
            <a:ext cx="520230" cy="905656"/>
          </a:xfrm>
          <a:prstGeom prst="rect">
            <a:avLst/>
          </a:prstGeom>
        </p:spPr>
      </p:pic>
      <p:sp>
        <p:nvSpPr>
          <p:cNvPr id="1085" name="TextBox 1084">
            <a:extLst>
              <a:ext uri="{FF2B5EF4-FFF2-40B4-BE49-F238E27FC236}">
                <a16:creationId xmlns:a16="http://schemas.microsoft.com/office/drawing/2014/main" id="{6050D275-DE3B-1987-4AE4-9E7217EA92D0}"/>
              </a:ext>
            </a:extLst>
          </p:cNvPr>
          <p:cNvSpPr txBox="1"/>
          <p:nvPr/>
        </p:nvSpPr>
        <p:spPr>
          <a:xfrm>
            <a:off x="4705142" y="5541092"/>
            <a:ext cx="119601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>
                <a:latin typeface="+mn-ea"/>
              </a:rPr>
              <a:t>제어핀 </a:t>
            </a:r>
            <a:r>
              <a:rPr lang="en-US" altLang="ko-KR" sz="1050">
                <a:latin typeface="+mn-ea"/>
              </a:rPr>
              <a:t>: ~D.10</a:t>
            </a:r>
            <a:endParaRPr lang="ko-KR" altLang="en-US" sz="1050">
              <a:latin typeface="+mn-ea"/>
            </a:endParaRPr>
          </a:p>
        </p:txBody>
      </p:sp>
      <p:sp>
        <p:nvSpPr>
          <p:cNvPr id="1086" name="TextBox 1085">
            <a:extLst>
              <a:ext uri="{FF2B5EF4-FFF2-40B4-BE49-F238E27FC236}">
                <a16:creationId xmlns:a16="http://schemas.microsoft.com/office/drawing/2014/main" id="{3DDD981D-7375-8808-5415-BCE903BEEA2E}"/>
              </a:ext>
            </a:extLst>
          </p:cNvPr>
          <p:cNvSpPr txBox="1"/>
          <p:nvPr/>
        </p:nvSpPr>
        <p:spPr>
          <a:xfrm>
            <a:off x="7439981" y="5541092"/>
            <a:ext cx="119601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>
                <a:latin typeface="+mn-ea"/>
              </a:rPr>
              <a:t>제어핀 </a:t>
            </a:r>
            <a:r>
              <a:rPr lang="en-US" altLang="ko-KR" sz="1050">
                <a:latin typeface="+mn-ea"/>
              </a:rPr>
              <a:t>: ~D.09</a:t>
            </a:r>
            <a:endParaRPr lang="ko-KR" altLang="en-US" sz="1050">
              <a:latin typeface="+mn-ea"/>
            </a:endParaRPr>
          </a:p>
        </p:txBody>
      </p:sp>
      <p:sp>
        <p:nvSpPr>
          <p:cNvPr id="1087" name="TextBox 1086">
            <a:extLst>
              <a:ext uri="{FF2B5EF4-FFF2-40B4-BE49-F238E27FC236}">
                <a16:creationId xmlns:a16="http://schemas.microsoft.com/office/drawing/2014/main" id="{2F42066C-DB49-D35B-A943-11A6BE5932C2}"/>
              </a:ext>
            </a:extLst>
          </p:cNvPr>
          <p:cNvSpPr txBox="1"/>
          <p:nvPr/>
        </p:nvSpPr>
        <p:spPr>
          <a:xfrm>
            <a:off x="10229024" y="5541092"/>
            <a:ext cx="119601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>
                <a:latin typeface="+mn-ea"/>
              </a:rPr>
              <a:t>제어핀 </a:t>
            </a:r>
            <a:r>
              <a:rPr lang="en-US" altLang="ko-KR" sz="1050">
                <a:latin typeface="+mn-ea"/>
              </a:rPr>
              <a:t>: TX1,RX1</a:t>
            </a:r>
            <a:endParaRPr lang="ko-KR" altLang="en-US" sz="1050">
              <a:latin typeface="+mn-ea"/>
            </a:endParaRPr>
          </a:p>
        </p:txBody>
      </p:sp>
      <p:sp>
        <p:nvSpPr>
          <p:cNvPr id="1089" name="TextBox 1088">
            <a:extLst>
              <a:ext uri="{FF2B5EF4-FFF2-40B4-BE49-F238E27FC236}">
                <a16:creationId xmlns:a16="http://schemas.microsoft.com/office/drawing/2014/main" id="{282CC2E4-8F2A-A7C2-9D22-DC59BE703EB7}"/>
              </a:ext>
            </a:extLst>
          </p:cNvPr>
          <p:cNvSpPr txBox="1"/>
          <p:nvPr/>
        </p:nvSpPr>
        <p:spPr>
          <a:xfrm>
            <a:off x="10236558" y="4068285"/>
            <a:ext cx="119601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err="1">
                <a:latin typeface="+mn-ea"/>
              </a:rPr>
              <a:t>제어핀</a:t>
            </a:r>
            <a:r>
              <a:rPr lang="ko-KR" altLang="en-US" sz="1050" dirty="0">
                <a:latin typeface="+mn-ea"/>
              </a:rPr>
              <a:t> </a:t>
            </a:r>
            <a:r>
              <a:rPr lang="en-US" altLang="ko-KR" sz="1050" dirty="0">
                <a:latin typeface="+mn-ea"/>
              </a:rPr>
              <a:t>: D</a:t>
            </a:r>
            <a:r>
              <a:rPr lang="en-US" altLang="ko-KR" sz="1050">
                <a:latin typeface="+mn-ea"/>
              </a:rPr>
              <a:t>.27</a:t>
            </a:r>
            <a:endParaRPr lang="ko-KR" altLang="en-US" sz="1050" dirty="0">
              <a:latin typeface="+mn-ea"/>
            </a:endParaRPr>
          </a:p>
        </p:txBody>
      </p:sp>
      <p:sp>
        <p:nvSpPr>
          <p:cNvPr id="1090" name="TextBox 1089">
            <a:extLst>
              <a:ext uri="{FF2B5EF4-FFF2-40B4-BE49-F238E27FC236}">
                <a16:creationId xmlns:a16="http://schemas.microsoft.com/office/drawing/2014/main" id="{9FC2755B-1337-5020-3AC2-91450C42C845}"/>
              </a:ext>
            </a:extLst>
          </p:cNvPr>
          <p:cNvSpPr txBox="1"/>
          <p:nvPr/>
        </p:nvSpPr>
        <p:spPr>
          <a:xfrm>
            <a:off x="8912401" y="2378942"/>
            <a:ext cx="133852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err="1">
                <a:latin typeface="+mn-ea"/>
              </a:rPr>
              <a:t>제어핀</a:t>
            </a:r>
            <a:r>
              <a:rPr lang="ko-KR" altLang="en-US" sz="1050" dirty="0">
                <a:latin typeface="+mn-ea"/>
              </a:rPr>
              <a:t> </a:t>
            </a:r>
            <a:r>
              <a:rPr lang="en-US" altLang="ko-KR" sz="1050" dirty="0">
                <a:latin typeface="+mn-ea"/>
              </a:rPr>
              <a:t>: SCL,SDA</a:t>
            </a:r>
            <a:endParaRPr lang="ko-KR" altLang="en-US" sz="1050" dirty="0">
              <a:latin typeface="+mn-ea"/>
            </a:endParaRPr>
          </a:p>
        </p:txBody>
      </p:sp>
      <p:sp>
        <p:nvSpPr>
          <p:cNvPr id="1091" name="TextBox 1090">
            <a:extLst>
              <a:ext uri="{FF2B5EF4-FFF2-40B4-BE49-F238E27FC236}">
                <a16:creationId xmlns:a16="http://schemas.microsoft.com/office/drawing/2014/main" id="{1677ED87-DCDB-FF89-A5E3-B9854E33480B}"/>
              </a:ext>
            </a:extLst>
          </p:cNvPr>
          <p:cNvSpPr txBox="1"/>
          <p:nvPr/>
        </p:nvSpPr>
        <p:spPr>
          <a:xfrm>
            <a:off x="1844410" y="5817185"/>
            <a:ext cx="124969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>
                <a:latin typeface="+mn-ea"/>
              </a:rPr>
              <a:t>용도 </a:t>
            </a:r>
            <a:r>
              <a:rPr lang="en-US" altLang="ko-KR" sz="1050">
                <a:latin typeface="+mn-ea"/>
              </a:rPr>
              <a:t>: </a:t>
            </a:r>
            <a:r>
              <a:rPr lang="ko-KR" altLang="en-US" sz="1050">
                <a:latin typeface="+mn-ea"/>
              </a:rPr>
              <a:t>배양 용기 내 기포 생성</a:t>
            </a:r>
          </a:p>
        </p:txBody>
      </p:sp>
      <p:sp>
        <p:nvSpPr>
          <p:cNvPr id="1092" name="TextBox 1091">
            <a:extLst>
              <a:ext uri="{FF2B5EF4-FFF2-40B4-BE49-F238E27FC236}">
                <a16:creationId xmlns:a16="http://schemas.microsoft.com/office/drawing/2014/main" id="{A0A2C459-B763-47F7-6F30-400CC59FB347}"/>
              </a:ext>
            </a:extLst>
          </p:cNvPr>
          <p:cNvSpPr txBox="1"/>
          <p:nvPr/>
        </p:nvSpPr>
        <p:spPr>
          <a:xfrm>
            <a:off x="1842842" y="6252984"/>
            <a:ext cx="119601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>
                <a:latin typeface="+mn-ea"/>
              </a:rPr>
              <a:t>커넥터</a:t>
            </a:r>
            <a:r>
              <a:rPr lang="en-US" altLang="ko-KR" sz="1050">
                <a:latin typeface="+mn-ea"/>
              </a:rPr>
              <a:t>: USB-A</a:t>
            </a:r>
            <a:endParaRPr lang="ko-KR" altLang="en-US" sz="1050">
              <a:latin typeface="+mn-ea"/>
            </a:endParaRPr>
          </a:p>
        </p:txBody>
      </p:sp>
      <p:sp>
        <p:nvSpPr>
          <p:cNvPr id="1093" name="TextBox 1092">
            <a:extLst>
              <a:ext uri="{FF2B5EF4-FFF2-40B4-BE49-F238E27FC236}">
                <a16:creationId xmlns:a16="http://schemas.microsoft.com/office/drawing/2014/main" id="{D612BAE5-ED9E-CF53-CC09-D25637D3D5F7}"/>
              </a:ext>
            </a:extLst>
          </p:cNvPr>
          <p:cNvSpPr txBox="1"/>
          <p:nvPr/>
        </p:nvSpPr>
        <p:spPr>
          <a:xfrm>
            <a:off x="4689079" y="5796884"/>
            <a:ext cx="11960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>
                <a:latin typeface="+mn-ea"/>
              </a:rPr>
              <a:t>용도 </a:t>
            </a:r>
            <a:r>
              <a:rPr lang="en-US" altLang="ko-KR" sz="1050">
                <a:latin typeface="+mn-ea"/>
              </a:rPr>
              <a:t>: </a:t>
            </a:r>
            <a:r>
              <a:rPr lang="ko-KR" altLang="en-US" sz="1050">
                <a:latin typeface="+mn-ea"/>
              </a:rPr>
              <a:t>환기</a:t>
            </a:r>
            <a:br>
              <a:rPr lang="en-US" altLang="ko-KR" sz="1050">
                <a:latin typeface="+mn-ea"/>
              </a:rPr>
            </a:br>
            <a:r>
              <a:rPr lang="en-US" altLang="ko-KR" sz="1050">
                <a:latin typeface="+mn-ea"/>
              </a:rPr>
              <a:t>(CO2 </a:t>
            </a:r>
            <a:r>
              <a:rPr lang="ko-KR" altLang="en-US" sz="1050">
                <a:latin typeface="+mn-ea"/>
              </a:rPr>
              <a:t>순환</a:t>
            </a:r>
            <a:r>
              <a:rPr lang="en-US" altLang="ko-KR" sz="1050">
                <a:latin typeface="+mn-ea"/>
              </a:rPr>
              <a:t>)</a:t>
            </a:r>
            <a:endParaRPr lang="ko-KR" altLang="en-US" sz="1050">
              <a:latin typeface="+mn-ea"/>
            </a:endParaRPr>
          </a:p>
        </p:txBody>
      </p:sp>
      <p:sp>
        <p:nvSpPr>
          <p:cNvPr id="1094" name="TextBox 1093">
            <a:extLst>
              <a:ext uri="{FF2B5EF4-FFF2-40B4-BE49-F238E27FC236}">
                <a16:creationId xmlns:a16="http://schemas.microsoft.com/office/drawing/2014/main" id="{6916473F-2479-9FE0-CB30-52DA5161A8D0}"/>
              </a:ext>
            </a:extLst>
          </p:cNvPr>
          <p:cNvSpPr txBox="1"/>
          <p:nvPr/>
        </p:nvSpPr>
        <p:spPr>
          <a:xfrm>
            <a:off x="4687511" y="6232683"/>
            <a:ext cx="119601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>
                <a:latin typeface="+mn-ea"/>
              </a:rPr>
              <a:t>커넥터</a:t>
            </a:r>
            <a:r>
              <a:rPr lang="en-US" altLang="ko-KR" sz="1050">
                <a:latin typeface="+mn-ea"/>
              </a:rPr>
              <a:t>: XH2.54</a:t>
            </a:r>
            <a:endParaRPr lang="ko-KR" altLang="en-US" sz="1050">
              <a:latin typeface="+mn-ea"/>
            </a:endParaRPr>
          </a:p>
        </p:txBody>
      </p:sp>
      <p:sp>
        <p:nvSpPr>
          <p:cNvPr id="1095" name="TextBox 1094">
            <a:extLst>
              <a:ext uri="{FF2B5EF4-FFF2-40B4-BE49-F238E27FC236}">
                <a16:creationId xmlns:a16="http://schemas.microsoft.com/office/drawing/2014/main" id="{86DD8C09-6B1B-B886-D52A-4401D8A4D3B9}"/>
              </a:ext>
            </a:extLst>
          </p:cNvPr>
          <p:cNvSpPr txBox="1"/>
          <p:nvPr/>
        </p:nvSpPr>
        <p:spPr>
          <a:xfrm>
            <a:off x="7448011" y="5796884"/>
            <a:ext cx="126702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>
                <a:latin typeface="+mn-ea"/>
              </a:rPr>
              <a:t>용도 </a:t>
            </a:r>
            <a:r>
              <a:rPr lang="en-US" altLang="ko-KR" sz="1050">
                <a:latin typeface="+mn-ea"/>
              </a:rPr>
              <a:t>: </a:t>
            </a:r>
            <a:r>
              <a:rPr lang="ko-KR" altLang="en-US" sz="1050">
                <a:latin typeface="+mn-ea"/>
              </a:rPr>
              <a:t>배양 용기 내 물 공급</a:t>
            </a:r>
          </a:p>
        </p:txBody>
      </p:sp>
      <p:sp>
        <p:nvSpPr>
          <p:cNvPr id="1096" name="TextBox 1095">
            <a:extLst>
              <a:ext uri="{FF2B5EF4-FFF2-40B4-BE49-F238E27FC236}">
                <a16:creationId xmlns:a16="http://schemas.microsoft.com/office/drawing/2014/main" id="{295B5D7E-85B0-39ED-07D3-3325F81A6AEF}"/>
              </a:ext>
            </a:extLst>
          </p:cNvPr>
          <p:cNvSpPr txBox="1"/>
          <p:nvPr/>
        </p:nvSpPr>
        <p:spPr>
          <a:xfrm>
            <a:off x="7446443" y="6232683"/>
            <a:ext cx="132185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+mn-ea"/>
              </a:rPr>
              <a:t>커넥터</a:t>
            </a:r>
            <a:r>
              <a:rPr lang="en-US" altLang="ko-KR" sz="1000" dirty="0">
                <a:latin typeface="+mn-ea"/>
              </a:rPr>
              <a:t>: </a:t>
            </a:r>
            <a:r>
              <a:rPr lang="ko-KR" altLang="en-US" sz="1000" dirty="0" err="1">
                <a:latin typeface="+mn-ea"/>
              </a:rPr>
              <a:t>터미널블럭</a:t>
            </a:r>
            <a:endParaRPr lang="ko-KR" altLang="en-US" sz="1000" dirty="0">
              <a:latin typeface="+mn-ea"/>
            </a:endParaRPr>
          </a:p>
        </p:txBody>
      </p:sp>
      <p:sp>
        <p:nvSpPr>
          <p:cNvPr id="1097" name="TextBox 1096">
            <a:extLst>
              <a:ext uri="{FF2B5EF4-FFF2-40B4-BE49-F238E27FC236}">
                <a16:creationId xmlns:a16="http://schemas.microsoft.com/office/drawing/2014/main" id="{A45EDF0A-DAD5-FF64-E48A-C04618ABAA19}"/>
              </a:ext>
            </a:extLst>
          </p:cNvPr>
          <p:cNvSpPr txBox="1"/>
          <p:nvPr/>
        </p:nvSpPr>
        <p:spPr>
          <a:xfrm>
            <a:off x="10240590" y="5796884"/>
            <a:ext cx="126702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>
                <a:latin typeface="+mn-ea"/>
              </a:rPr>
              <a:t>용도 </a:t>
            </a:r>
            <a:r>
              <a:rPr lang="en-US" altLang="ko-KR" sz="1050">
                <a:latin typeface="+mn-ea"/>
              </a:rPr>
              <a:t>: </a:t>
            </a:r>
            <a:r>
              <a:rPr lang="ko-KR" altLang="en-US" sz="1050">
                <a:latin typeface="+mn-ea"/>
              </a:rPr>
              <a:t>와이파이</a:t>
            </a:r>
            <a:endParaRPr lang="en-US" altLang="ko-KR" sz="1050">
              <a:latin typeface="+mn-ea"/>
            </a:endParaRPr>
          </a:p>
          <a:p>
            <a:r>
              <a:rPr lang="ko-KR" altLang="en-US" sz="1050">
                <a:latin typeface="+mn-ea"/>
              </a:rPr>
              <a:t>통신</a:t>
            </a:r>
            <a:r>
              <a:rPr lang="en-US" altLang="ko-KR" sz="1050">
                <a:latin typeface="+mn-ea"/>
              </a:rPr>
              <a:t> (IoT </a:t>
            </a:r>
            <a:r>
              <a:rPr lang="ko-KR" altLang="en-US" sz="1050">
                <a:latin typeface="+mn-ea"/>
              </a:rPr>
              <a:t>실습</a:t>
            </a:r>
            <a:r>
              <a:rPr lang="en-US" altLang="ko-KR" sz="1050">
                <a:latin typeface="+mn-ea"/>
              </a:rPr>
              <a:t>)</a:t>
            </a:r>
            <a:endParaRPr lang="ko-KR" altLang="en-US" sz="1050">
              <a:latin typeface="+mn-ea"/>
            </a:endParaRPr>
          </a:p>
        </p:txBody>
      </p:sp>
      <p:sp>
        <p:nvSpPr>
          <p:cNvPr id="1098" name="TextBox 1097">
            <a:extLst>
              <a:ext uri="{FF2B5EF4-FFF2-40B4-BE49-F238E27FC236}">
                <a16:creationId xmlns:a16="http://schemas.microsoft.com/office/drawing/2014/main" id="{638E2BF8-2F95-9CCF-09C2-6F558A60C45B}"/>
              </a:ext>
            </a:extLst>
          </p:cNvPr>
          <p:cNvSpPr txBox="1"/>
          <p:nvPr/>
        </p:nvSpPr>
        <p:spPr>
          <a:xfrm>
            <a:off x="10239022" y="6232683"/>
            <a:ext cx="132221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+mn-ea"/>
              </a:rPr>
              <a:t>커넥터</a:t>
            </a:r>
            <a:r>
              <a:rPr lang="en-US" altLang="ko-KR" sz="1000" dirty="0">
                <a:latin typeface="+mn-ea"/>
              </a:rPr>
              <a:t>: </a:t>
            </a:r>
            <a:r>
              <a:rPr lang="ko-KR" altLang="en-US" sz="1000" dirty="0" err="1">
                <a:latin typeface="+mn-ea"/>
              </a:rPr>
              <a:t>핀헤더소켓</a:t>
            </a:r>
            <a:endParaRPr lang="ko-KR" altLang="en-US" sz="1000" dirty="0">
              <a:latin typeface="+mn-ea"/>
            </a:endParaRPr>
          </a:p>
        </p:txBody>
      </p:sp>
      <p:sp>
        <p:nvSpPr>
          <p:cNvPr id="1099" name="TextBox 1098">
            <a:extLst>
              <a:ext uri="{FF2B5EF4-FFF2-40B4-BE49-F238E27FC236}">
                <a16:creationId xmlns:a16="http://schemas.microsoft.com/office/drawing/2014/main" id="{FED32A19-E715-BDDD-428D-64FA55B0E366}"/>
              </a:ext>
            </a:extLst>
          </p:cNvPr>
          <p:cNvSpPr txBox="1"/>
          <p:nvPr/>
        </p:nvSpPr>
        <p:spPr>
          <a:xfrm>
            <a:off x="10240590" y="4393600"/>
            <a:ext cx="126702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latin typeface="+mn-ea"/>
              </a:rPr>
              <a:t>용도 </a:t>
            </a:r>
            <a:r>
              <a:rPr lang="en-US" altLang="ko-KR" sz="1050" dirty="0">
                <a:latin typeface="+mn-ea"/>
              </a:rPr>
              <a:t>: </a:t>
            </a:r>
            <a:r>
              <a:rPr lang="ko-KR" altLang="en-US" sz="1050" dirty="0">
                <a:latin typeface="+mn-ea"/>
              </a:rPr>
              <a:t>식물 생장 </a:t>
            </a:r>
            <a:endParaRPr lang="en-US" altLang="ko-KR" sz="1050" dirty="0">
              <a:latin typeface="+mn-ea"/>
            </a:endParaRPr>
          </a:p>
          <a:p>
            <a:r>
              <a:rPr lang="ko-KR" altLang="en-US" sz="1050" dirty="0">
                <a:latin typeface="+mn-ea"/>
              </a:rPr>
              <a:t>필수 광원 발생</a:t>
            </a:r>
          </a:p>
        </p:txBody>
      </p:sp>
      <p:sp>
        <p:nvSpPr>
          <p:cNvPr id="1100" name="TextBox 1099">
            <a:extLst>
              <a:ext uri="{FF2B5EF4-FFF2-40B4-BE49-F238E27FC236}">
                <a16:creationId xmlns:a16="http://schemas.microsoft.com/office/drawing/2014/main" id="{0976F4D3-8430-AC16-D2F0-4C993267FCEC}"/>
              </a:ext>
            </a:extLst>
          </p:cNvPr>
          <p:cNvSpPr txBox="1"/>
          <p:nvPr/>
        </p:nvSpPr>
        <p:spPr>
          <a:xfrm>
            <a:off x="10239022" y="4829399"/>
            <a:ext cx="13123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+mn-ea"/>
              </a:rPr>
              <a:t>커넥터</a:t>
            </a:r>
            <a:r>
              <a:rPr lang="en-US" altLang="ko-KR" sz="1000" dirty="0">
                <a:latin typeface="+mn-ea"/>
              </a:rPr>
              <a:t>: </a:t>
            </a:r>
            <a:r>
              <a:rPr lang="ko-KR" altLang="en-US" sz="1000" dirty="0" err="1">
                <a:latin typeface="+mn-ea"/>
              </a:rPr>
              <a:t>터미널블럭</a:t>
            </a:r>
            <a:endParaRPr lang="ko-KR" altLang="en-US" sz="1000" dirty="0">
              <a:latin typeface="+mn-ea"/>
            </a:endParaRPr>
          </a:p>
        </p:txBody>
      </p:sp>
      <p:sp>
        <p:nvSpPr>
          <p:cNvPr id="1101" name="TextBox 1100">
            <a:extLst>
              <a:ext uri="{FF2B5EF4-FFF2-40B4-BE49-F238E27FC236}">
                <a16:creationId xmlns:a16="http://schemas.microsoft.com/office/drawing/2014/main" id="{ECCD44AE-3E99-777A-4A6D-CA81BC45ABBA}"/>
              </a:ext>
            </a:extLst>
          </p:cNvPr>
          <p:cNvSpPr txBox="1"/>
          <p:nvPr/>
        </p:nvSpPr>
        <p:spPr>
          <a:xfrm>
            <a:off x="8915258" y="3187512"/>
            <a:ext cx="126702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>
                <a:latin typeface="+mn-ea"/>
              </a:rPr>
              <a:t>용도 </a:t>
            </a:r>
            <a:r>
              <a:rPr lang="en-US" altLang="ko-KR" sz="1050">
                <a:latin typeface="+mn-ea"/>
              </a:rPr>
              <a:t>: </a:t>
            </a:r>
            <a:r>
              <a:rPr lang="ko-KR" altLang="en-US" sz="1050">
                <a:latin typeface="+mn-ea"/>
              </a:rPr>
              <a:t>글자 표기</a:t>
            </a:r>
          </a:p>
        </p:txBody>
      </p:sp>
      <p:sp>
        <p:nvSpPr>
          <p:cNvPr id="1102" name="TextBox 1101">
            <a:extLst>
              <a:ext uri="{FF2B5EF4-FFF2-40B4-BE49-F238E27FC236}">
                <a16:creationId xmlns:a16="http://schemas.microsoft.com/office/drawing/2014/main" id="{82286B40-45A5-0CDC-F1A3-A66CDCA14BCD}"/>
              </a:ext>
            </a:extLst>
          </p:cNvPr>
          <p:cNvSpPr txBox="1"/>
          <p:nvPr/>
        </p:nvSpPr>
        <p:spPr>
          <a:xfrm>
            <a:off x="8936397" y="3427928"/>
            <a:ext cx="119601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n-ea"/>
              </a:rPr>
              <a:t>커넥터</a:t>
            </a:r>
            <a:r>
              <a:rPr lang="en-US" altLang="ko-KR" sz="1000">
                <a:latin typeface="+mn-ea"/>
              </a:rPr>
              <a:t>: </a:t>
            </a:r>
            <a:r>
              <a:rPr lang="ko-KR" altLang="en-US" sz="1000">
                <a:latin typeface="+mn-ea"/>
              </a:rPr>
              <a:t>핀헤더</a:t>
            </a:r>
          </a:p>
        </p:txBody>
      </p:sp>
      <p:graphicFrame>
        <p:nvGraphicFramePr>
          <p:cNvPr id="1104" name="표 1103">
            <a:extLst>
              <a:ext uri="{FF2B5EF4-FFF2-40B4-BE49-F238E27FC236}">
                <a16:creationId xmlns:a16="http://schemas.microsoft.com/office/drawing/2014/main" id="{8D836AC0-06FA-810F-7704-C298F1D42F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080599"/>
              </p:ext>
            </p:extLst>
          </p:nvPr>
        </p:nvGraphicFramePr>
        <p:xfrm>
          <a:off x="10213308" y="2576769"/>
          <a:ext cx="1236598" cy="11430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68980">
                  <a:extLst>
                    <a:ext uri="{9D8B030D-6E8A-4147-A177-3AD203B41FA5}">
                      <a16:colId xmlns:a16="http://schemas.microsoft.com/office/drawing/2014/main" val="3344931160"/>
                    </a:ext>
                  </a:extLst>
                </a:gridCol>
                <a:gridCol w="767618">
                  <a:extLst>
                    <a:ext uri="{9D8B030D-6E8A-4147-A177-3AD203B41FA5}">
                      <a16:colId xmlns:a16="http://schemas.microsoft.com/office/drawing/2014/main" val="443426564"/>
                    </a:ext>
                  </a:extLst>
                </a:gridCol>
              </a:tblGrid>
              <a:tr h="15481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/>
                        <a:t>보드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/>
                        <a:t>모듈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571034"/>
                  </a:ext>
                </a:extLst>
              </a:tr>
              <a:tr h="15481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/>
                        <a:t>SCL</a:t>
                      </a:r>
                      <a:endParaRPr lang="ko-KR" altLang="en-US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/>
                        <a:t>SCL</a:t>
                      </a:r>
                      <a:endParaRPr lang="ko-KR" altLang="en-US" sz="9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6320641"/>
                  </a:ext>
                </a:extLst>
              </a:tr>
              <a:tr h="15481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/>
                        <a:t>SDA</a:t>
                      </a:r>
                      <a:endParaRPr lang="ko-KR" altLang="en-US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/>
                        <a:t>SDA</a:t>
                      </a:r>
                      <a:endParaRPr lang="ko-KR" altLang="en-US" sz="9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9771638"/>
                  </a:ext>
                </a:extLst>
              </a:tr>
              <a:tr h="15481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/>
                        <a:t>5v</a:t>
                      </a:r>
                      <a:endParaRPr lang="ko-KR" altLang="en-US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/>
                        <a:t>5v</a:t>
                      </a:r>
                      <a:endParaRPr lang="ko-KR" altLang="en-US" sz="9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5844494"/>
                  </a:ext>
                </a:extLst>
              </a:tr>
              <a:tr h="15481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/>
                        <a:t>GND</a:t>
                      </a:r>
                      <a:endParaRPr lang="ko-KR" altLang="en-US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/>
                        <a:t>GND</a:t>
                      </a:r>
                      <a:endParaRPr lang="ko-KR" altLang="en-US" sz="9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0283424"/>
                  </a:ext>
                </a:extLst>
              </a:tr>
            </a:tbl>
          </a:graphicData>
        </a:graphic>
      </p:graphicFrame>
      <p:sp>
        <p:nvSpPr>
          <p:cNvPr id="1105" name="TextBox 1104">
            <a:extLst>
              <a:ext uri="{FF2B5EF4-FFF2-40B4-BE49-F238E27FC236}">
                <a16:creationId xmlns:a16="http://schemas.microsoft.com/office/drawing/2014/main" id="{4F3D7EF4-AC3B-DED0-F4AA-9CC6687D79D4}"/>
              </a:ext>
            </a:extLst>
          </p:cNvPr>
          <p:cNvSpPr txBox="1"/>
          <p:nvPr/>
        </p:nvSpPr>
        <p:spPr>
          <a:xfrm>
            <a:off x="10165894" y="2359935"/>
            <a:ext cx="119601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n-ea"/>
              </a:rPr>
              <a:t>핀배치</a:t>
            </a:r>
          </a:p>
        </p:txBody>
      </p:sp>
      <p:sp>
        <p:nvSpPr>
          <p:cNvPr id="1106" name="TextBox 1105">
            <a:extLst>
              <a:ext uri="{FF2B5EF4-FFF2-40B4-BE49-F238E27FC236}">
                <a16:creationId xmlns:a16="http://schemas.microsoft.com/office/drawing/2014/main" id="{A38FCE99-FA89-817B-4415-806A0D86A259}"/>
              </a:ext>
            </a:extLst>
          </p:cNvPr>
          <p:cNvSpPr txBox="1"/>
          <p:nvPr/>
        </p:nvSpPr>
        <p:spPr>
          <a:xfrm>
            <a:off x="8881365" y="440837"/>
            <a:ext cx="119601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>
                <a:latin typeface="+mn-ea"/>
              </a:rPr>
              <a:t>제어핀 </a:t>
            </a:r>
            <a:r>
              <a:rPr lang="en-US" altLang="ko-KR" sz="1050">
                <a:latin typeface="+mn-ea"/>
              </a:rPr>
              <a:t>: A3,D.47</a:t>
            </a:r>
            <a:endParaRPr lang="ko-KR" altLang="en-US" sz="1050">
              <a:latin typeface="+mn-ea"/>
            </a:endParaRPr>
          </a:p>
        </p:txBody>
      </p:sp>
      <p:sp>
        <p:nvSpPr>
          <p:cNvPr id="1107" name="TextBox 1106">
            <a:extLst>
              <a:ext uri="{FF2B5EF4-FFF2-40B4-BE49-F238E27FC236}">
                <a16:creationId xmlns:a16="http://schemas.microsoft.com/office/drawing/2014/main" id="{1CB59CC8-23A1-DF71-3A08-92A86536F164}"/>
              </a:ext>
            </a:extLst>
          </p:cNvPr>
          <p:cNvSpPr txBox="1"/>
          <p:nvPr/>
        </p:nvSpPr>
        <p:spPr>
          <a:xfrm>
            <a:off x="8866546" y="1125357"/>
            <a:ext cx="119601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>
                <a:latin typeface="+mn-ea"/>
              </a:rPr>
              <a:t>용도</a:t>
            </a:r>
            <a:r>
              <a:rPr lang="en-US" altLang="ko-KR" sz="1050">
                <a:latin typeface="+mn-ea"/>
              </a:rPr>
              <a:t>: </a:t>
            </a:r>
            <a:r>
              <a:rPr lang="ko-KR" altLang="en-US" sz="1050">
                <a:latin typeface="+mn-ea"/>
              </a:rPr>
              <a:t>밝기 계측</a:t>
            </a:r>
          </a:p>
        </p:txBody>
      </p:sp>
      <p:sp>
        <p:nvSpPr>
          <p:cNvPr id="1108" name="TextBox 1107">
            <a:extLst>
              <a:ext uri="{FF2B5EF4-FFF2-40B4-BE49-F238E27FC236}">
                <a16:creationId xmlns:a16="http://schemas.microsoft.com/office/drawing/2014/main" id="{82C27AED-3700-D844-5A8A-90E958FDBE9F}"/>
              </a:ext>
            </a:extLst>
          </p:cNvPr>
          <p:cNvSpPr txBox="1"/>
          <p:nvPr/>
        </p:nvSpPr>
        <p:spPr>
          <a:xfrm>
            <a:off x="8866546" y="1327531"/>
            <a:ext cx="141657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>
                <a:latin typeface="+mn-ea"/>
              </a:rPr>
              <a:t>커넥터 </a:t>
            </a:r>
            <a:r>
              <a:rPr lang="en-US" altLang="ko-KR" sz="1050">
                <a:latin typeface="+mn-ea"/>
              </a:rPr>
              <a:t>(</a:t>
            </a:r>
            <a:r>
              <a:rPr lang="ko-KR" altLang="en-US" sz="1050">
                <a:latin typeface="+mn-ea"/>
              </a:rPr>
              <a:t>보드↔모듈</a:t>
            </a:r>
            <a:r>
              <a:rPr lang="en-US" altLang="ko-KR" sz="1050">
                <a:latin typeface="+mn-ea"/>
              </a:rPr>
              <a:t>)</a:t>
            </a:r>
            <a:endParaRPr lang="ko-KR" altLang="en-US" sz="1050">
              <a:latin typeface="+mn-ea"/>
            </a:endParaRPr>
          </a:p>
        </p:txBody>
      </p:sp>
      <p:sp>
        <p:nvSpPr>
          <p:cNvPr id="1109" name="TextBox 1108">
            <a:extLst>
              <a:ext uri="{FF2B5EF4-FFF2-40B4-BE49-F238E27FC236}">
                <a16:creationId xmlns:a16="http://schemas.microsoft.com/office/drawing/2014/main" id="{1EB048AD-E25A-1722-0140-DFF1053C2166}"/>
              </a:ext>
            </a:extLst>
          </p:cNvPr>
          <p:cNvSpPr txBox="1"/>
          <p:nvPr/>
        </p:nvSpPr>
        <p:spPr>
          <a:xfrm>
            <a:off x="8866546" y="1522011"/>
            <a:ext cx="104487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>
                <a:latin typeface="+mn-ea"/>
              </a:rPr>
              <a:t>5051</a:t>
            </a:r>
            <a:r>
              <a:rPr lang="ko-KR" altLang="en-US" sz="1050">
                <a:latin typeface="+mn-ea"/>
              </a:rPr>
              <a:t> ↔ </a:t>
            </a:r>
            <a:r>
              <a:rPr lang="en-US" altLang="ko-KR" sz="1050">
                <a:latin typeface="+mn-ea"/>
              </a:rPr>
              <a:t>Ph2.0</a:t>
            </a:r>
            <a:endParaRPr lang="ko-KR" altLang="en-US" sz="1050">
              <a:latin typeface="+mn-ea"/>
            </a:endParaRPr>
          </a:p>
        </p:txBody>
      </p:sp>
      <p:graphicFrame>
        <p:nvGraphicFramePr>
          <p:cNvPr id="1111" name="표 1110">
            <a:extLst>
              <a:ext uri="{FF2B5EF4-FFF2-40B4-BE49-F238E27FC236}">
                <a16:creationId xmlns:a16="http://schemas.microsoft.com/office/drawing/2014/main" id="{82BAE213-36BB-A0F6-B208-B9077B5D93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9312823"/>
              </p:ext>
            </p:extLst>
          </p:nvPr>
        </p:nvGraphicFramePr>
        <p:xfrm>
          <a:off x="10208921" y="662112"/>
          <a:ext cx="1236598" cy="11430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63842">
                  <a:extLst>
                    <a:ext uri="{9D8B030D-6E8A-4147-A177-3AD203B41FA5}">
                      <a16:colId xmlns:a16="http://schemas.microsoft.com/office/drawing/2014/main" val="3344931160"/>
                    </a:ext>
                  </a:extLst>
                </a:gridCol>
                <a:gridCol w="772756">
                  <a:extLst>
                    <a:ext uri="{9D8B030D-6E8A-4147-A177-3AD203B41FA5}">
                      <a16:colId xmlns:a16="http://schemas.microsoft.com/office/drawing/2014/main" val="443426564"/>
                    </a:ext>
                  </a:extLst>
                </a:gridCol>
              </a:tblGrid>
              <a:tr h="15481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/>
                        <a:t>보드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/>
                        <a:t>모듈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571034"/>
                  </a:ext>
                </a:extLst>
              </a:tr>
              <a:tr h="15481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/>
                        <a:t>A3</a:t>
                      </a:r>
                      <a:endParaRPr lang="ko-KR" altLang="en-US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/>
                        <a:t>Analog out</a:t>
                      </a:r>
                      <a:endParaRPr lang="ko-KR" altLang="en-US" sz="9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6320641"/>
                  </a:ext>
                </a:extLst>
              </a:tr>
              <a:tr h="15481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/>
                        <a:t>D.47</a:t>
                      </a:r>
                      <a:endParaRPr lang="ko-KR" altLang="en-US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/>
                        <a:t>Digital out</a:t>
                      </a:r>
                      <a:endParaRPr lang="ko-KR" altLang="en-US" sz="9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9771638"/>
                  </a:ext>
                </a:extLst>
              </a:tr>
              <a:tr h="15481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/>
                        <a:t>GND</a:t>
                      </a:r>
                      <a:endParaRPr lang="ko-KR" altLang="en-US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GND</a:t>
                      </a:r>
                      <a:endParaRPr lang="ko-KR" altLang="en-US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5844494"/>
                  </a:ext>
                </a:extLst>
              </a:tr>
              <a:tr h="15481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/>
                        <a:t>5V</a:t>
                      </a:r>
                      <a:endParaRPr lang="ko-KR" altLang="en-US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5V</a:t>
                      </a:r>
                      <a:endParaRPr lang="ko-KR" altLang="en-US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0283424"/>
                  </a:ext>
                </a:extLst>
              </a:tr>
            </a:tbl>
          </a:graphicData>
        </a:graphic>
      </p:graphicFrame>
      <p:sp>
        <p:nvSpPr>
          <p:cNvPr id="1112" name="TextBox 1111">
            <a:extLst>
              <a:ext uri="{FF2B5EF4-FFF2-40B4-BE49-F238E27FC236}">
                <a16:creationId xmlns:a16="http://schemas.microsoft.com/office/drawing/2014/main" id="{1EB2189F-0207-B8EC-798C-C15755B658F0}"/>
              </a:ext>
            </a:extLst>
          </p:cNvPr>
          <p:cNvSpPr txBox="1"/>
          <p:nvPr/>
        </p:nvSpPr>
        <p:spPr>
          <a:xfrm>
            <a:off x="10161507" y="445278"/>
            <a:ext cx="119601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n-ea"/>
              </a:rPr>
              <a:t>핀배치</a:t>
            </a:r>
          </a:p>
        </p:txBody>
      </p:sp>
      <p:sp>
        <p:nvSpPr>
          <p:cNvPr id="1113" name="TextBox 1112">
            <a:extLst>
              <a:ext uri="{FF2B5EF4-FFF2-40B4-BE49-F238E27FC236}">
                <a16:creationId xmlns:a16="http://schemas.microsoft.com/office/drawing/2014/main" id="{F80AC59A-7276-FEBB-9E09-55B6E8223686}"/>
              </a:ext>
            </a:extLst>
          </p:cNvPr>
          <p:cNvSpPr txBox="1"/>
          <p:nvPr/>
        </p:nvSpPr>
        <p:spPr>
          <a:xfrm>
            <a:off x="6003348" y="441430"/>
            <a:ext cx="159291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>
                <a:latin typeface="+mn-ea"/>
              </a:rPr>
              <a:t>제어핀 </a:t>
            </a:r>
            <a:r>
              <a:rPr lang="en-US" altLang="ko-KR" sz="1050">
                <a:latin typeface="+mn-ea"/>
              </a:rPr>
              <a:t>: A1, A2(</a:t>
            </a:r>
            <a:r>
              <a:rPr lang="ko-KR" altLang="en-US" sz="1050">
                <a:latin typeface="+mn-ea"/>
              </a:rPr>
              <a:t>확장시</a:t>
            </a:r>
            <a:r>
              <a:rPr lang="en-US" altLang="ko-KR" sz="1050">
                <a:latin typeface="+mn-ea"/>
              </a:rPr>
              <a:t>)</a:t>
            </a:r>
            <a:endParaRPr lang="ko-KR" altLang="en-US" sz="1050">
              <a:latin typeface="+mn-ea"/>
            </a:endParaRPr>
          </a:p>
        </p:txBody>
      </p:sp>
      <p:sp>
        <p:nvSpPr>
          <p:cNvPr id="1114" name="TextBox 1113">
            <a:extLst>
              <a:ext uri="{FF2B5EF4-FFF2-40B4-BE49-F238E27FC236}">
                <a16:creationId xmlns:a16="http://schemas.microsoft.com/office/drawing/2014/main" id="{937B75B6-82AC-E3D7-D97A-5A1350A09D36}"/>
              </a:ext>
            </a:extLst>
          </p:cNvPr>
          <p:cNvSpPr txBox="1"/>
          <p:nvPr/>
        </p:nvSpPr>
        <p:spPr>
          <a:xfrm>
            <a:off x="6094980" y="1324376"/>
            <a:ext cx="119601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>
                <a:latin typeface="+mn-ea"/>
              </a:rPr>
              <a:t>용도</a:t>
            </a:r>
            <a:r>
              <a:rPr lang="en-US" altLang="ko-KR" sz="1050">
                <a:latin typeface="+mn-ea"/>
              </a:rPr>
              <a:t>: </a:t>
            </a:r>
            <a:r>
              <a:rPr lang="ko-KR" altLang="en-US" sz="1050">
                <a:latin typeface="+mn-ea"/>
              </a:rPr>
              <a:t>수위 계측</a:t>
            </a:r>
          </a:p>
        </p:txBody>
      </p:sp>
      <p:sp>
        <p:nvSpPr>
          <p:cNvPr id="1115" name="TextBox 1114">
            <a:extLst>
              <a:ext uri="{FF2B5EF4-FFF2-40B4-BE49-F238E27FC236}">
                <a16:creationId xmlns:a16="http://schemas.microsoft.com/office/drawing/2014/main" id="{708FD8F8-3630-0B8F-140E-431BC8693D63}"/>
              </a:ext>
            </a:extLst>
          </p:cNvPr>
          <p:cNvSpPr txBox="1"/>
          <p:nvPr/>
        </p:nvSpPr>
        <p:spPr>
          <a:xfrm>
            <a:off x="6104921" y="1520527"/>
            <a:ext cx="131887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>
                <a:latin typeface="+mn-ea"/>
              </a:rPr>
              <a:t>커넥터</a:t>
            </a:r>
            <a:r>
              <a:rPr lang="en-US" altLang="ko-KR" sz="1050">
                <a:latin typeface="+mn-ea"/>
              </a:rPr>
              <a:t> : Ph2.0</a:t>
            </a:r>
            <a:endParaRPr lang="ko-KR" altLang="en-US" sz="1050">
              <a:latin typeface="+mn-ea"/>
            </a:endParaRPr>
          </a:p>
        </p:txBody>
      </p:sp>
      <p:sp>
        <p:nvSpPr>
          <p:cNvPr id="1117" name="TextBox 1116">
            <a:extLst>
              <a:ext uri="{FF2B5EF4-FFF2-40B4-BE49-F238E27FC236}">
                <a16:creationId xmlns:a16="http://schemas.microsoft.com/office/drawing/2014/main" id="{18BDEC6F-BBF4-61FE-4BC5-282234EE368B}"/>
              </a:ext>
            </a:extLst>
          </p:cNvPr>
          <p:cNvSpPr txBox="1"/>
          <p:nvPr/>
        </p:nvSpPr>
        <p:spPr>
          <a:xfrm>
            <a:off x="7416764" y="438580"/>
            <a:ext cx="119601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n-ea"/>
              </a:rPr>
              <a:t>핀배치</a:t>
            </a:r>
          </a:p>
        </p:txBody>
      </p:sp>
      <p:graphicFrame>
        <p:nvGraphicFramePr>
          <p:cNvPr id="1118" name="표 1117">
            <a:extLst>
              <a:ext uri="{FF2B5EF4-FFF2-40B4-BE49-F238E27FC236}">
                <a16:creationId xmlns:a16="http://schemas.microsoft.com/office/drawing/2014/main" id="{A3CC3A43-2305-2A43-ED73-1E9B1A840D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464701"/>
              </p:ext>
            </p:extLst>
          </p:nvPr>
        </p:nvGraphicFramePr>
        <p:xfrm>
          <a:off x="7433022" y="662112"/>
          <a:ext cx="1236598" cy="9144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63842">
                  <a:extLst>
                    <a:ext uri="{9D8B030D-6E8A-4147-A177-3AD203B41FA5}">
                      <a16:colId xmlns:a16="http://schemas.microsoft.com/office/drawing/2014/main" val="3344931160"/>
                    </a:ext>
                  </a:extLst>
                </a:gridCol>
                <a:gridCol w="772756">
                  <a:extLst>
                    <a:ext uri="{9D8B030D-6E8A-4147-A177-3AD203B41FA5}">
                      <a16:colId xmlns:a16="http://schemas.microsoft.com/office/drawing/2014/main" val="443426564"/>
                    </a:ext>
                  </a:extLst>
                </a:gridCol>
              </a:tblGrid>
              <a:tr h="15481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/>
                        <a:t>보드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/>
                        <a:t>모듈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571034"/>
                  </a:ext>
                </a:extLst>
              </a:tr>
              <a:tr h="15481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/>
                        <a:t>GND</a:t>
                      </a:r>
                      <a:endParaRPr lang="ko-KR" altLang="en-US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/>
                        <a:t>-</a:t>
                      </a:r>
                      <a:endParaRPr lang="ko-KR" altLang="en-US" sz="9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6320641"/>
                  </a:ext>
                </a:extLst>
              </a:tr>
              <a:tr h="15481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/>
                        <a:t>A1</a:t>
                      </a:r>
                      <a:endParaRPr lang="ko-KR" altLang="en-US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/>
                        <a:t>Analog out</a:t>
                      </a:r>
                      <a:endParaRPr lang="ko-KR" altLang="en-US" sz="9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9771638"/>
                  </a:ext>
                </a:extLst>
              </a:tr>
              <a:tr h="15481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/>
                        <a:t>5v</a:t>
                      </a:r>
                      <a:endParaRPr lang="ko-KR" altLang="en-US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+</a:t>
                      </a:r>
                      <a:endParaRPr lang="ko-KR" altLang="en-US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5844494"/>
                  </a:ext>
                </a:extLst>
              </a:tr>
            </a:tbl>
          </a:graphicData>
        </a:graphic>
      </p:graphicFrame>
      <p:sp>
        <p:nvSpPr>
          <p:cNvPr id="1119" name="TextBox 1118">
            <a:extLst>
              <a:ext uri="{FF2B5EF4-FFF2-40B4-BE49-F238E27FC236}">
                <a16:creationId xmlns:a16="http://schemas.microsoft.com/office/drawing/2014/main" id="{00738A51-4CD8-D380-961F-9F5BBF7A5851}"/>
              </a:ext>
            </a:extLst>
          </p:cNvPr>
          <p:cNvSpPr txBox="1"/>
          <p:nvPr/>
        </p:nvSpPr>
        <p:spPr>
          <a:xfrm>
            <a:off x="3327216" y="461905"/>
            <a:ext cx="119601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>
                <a:latin typeface="+mn-ea"/>
              </a:rPr>
              <a:t>제어핀 </a:t>
            </a:r>
            <a:r>
              <a:rPr lang="en-US" altLang="ko-KR" sz="1050">
                <a:latin typeface="+mn-ea"/>
              </a:rPr>
              <a:t>: A0</a:t>
            </a:r>
            <a:endParaRPr lang="ko-KR" altLang="en-US" sz="1050">
              <a:latin typeface="+mn-ea"/>
            </a:endParaRPr>
          </a:p>
        </p:txBody>
      </p:sp>
      <p:sp>
        <p:nvSpPr>
          <p:cNvPr id="1120" name="TextBox 1119">
            <a:extLst>
              <a:ext uri="{FF2B5EF4-FFF2-40B4-BE49-F238E27FC236}">
                <a16:creationId xmlns:a16="http://schemas.microsoft.com/office/drawing/2014/main" id="{AB9EC383-CCFB-7979-C7B5-A81625861DC0}"/>
              </a:ext>
            </a:extLst>
          </p:cNvPr>
          <p:cNvSpPr txBox="1"/>
          <p:nvPr/>
        </p:nvSpPr>
        <p:spPr>
          <a:xfrm>
            <a:off x="3238315" y="1146425"/>
            <a:ext cx="143105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latin typeface="+mn-ea"/>
              </a:rPr>
              <a:t>용도</a:t>
            </a:r>
            <a:r>
              <a:rPr lang="en-US" altLang="ko-KR" sz="1050" dirty="0">
                <a:latin typeface="+mn-ea"/>
              </a:rPr>
              <a:t>: </a:t>
            </a:r>
            <a:r>
              <a:rPr lang="ko-KR" altLang="en-US" sz="1050" dirty="0">
                <a:latin typeface="+mn-ea"/>
              </a:rPr>
              <a:t>온</a:t>
            </a:r>
            <a:r>
              <a:rPr lang="en-US" altLang="ko-KR" sz="1050" dirty="0">
                <a:latin typeface="+mn-ea"/>
              </a:rPr>
              <a:t>/</a:t>
            </a:r>
            <a:r>
              <a:rPr lang="ko-KR" altLang="en-US" sz="1050" dirty="0">
                <a:latin typeface="+mn-ea"/>
              </a:rPr>
              <a:t>습도 계측</a:t>
            </a:r>
          </a:p>
        </p:txBody>
      </p:sp>
      <p:sp>
        <p:nvSpPr>
          <p:cNvPr id="1121" name="TextBox 1120">
            <a:extLst>
              <a:ext uri="{FF2B5EF4-FFF2-40B4-BE49-F238E27FC236}">
                <a16:creationId xmlns:a16="http://schemas.microsoft.com/office/drawing/2014/main" id="{DF769C25-9CDE-8E66-21E2-1D4BB8E9A7C9}"/>
              </a:ext>
            </a:extLst>
          </p:cNvPr>
          <p:cNvSpPr txBox="1"/>
          <p:nvPr/>
        </p:nvSpPr>
        <p:spPr>
          <a:xfrm>
            <a:off x="3238315" y="1348599"/>
            <a:ext cx="143105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>
                <a:latin typeface="+mn-ea"/>
              </a:rPr>
              <a:t>커넥터 </a:t>
            </a:r>
            <a:r>
              <a:rPr lang="en-US" altLang="ko-KR" sz="1050">
                <a:latin typeface="+mn-ea"/>
              </a:rPr>
              <a:t>(</a:t>
            </a:r>
            <a:r>
              <a:rPr lang="ko-KR" altLang="en-US" sz="1050">
                <a:latin typeface="+mn-ea"/>
              </a:rPr>
              <a:t>보드↔모듈</a:t>
            </a:r>
            <a:r>
              <a:rPr lang="en-US" altLang="ko-KR" sz="1050">
                <a:latin typeface="+mn-ea"/>
              </a:rPr>
              <a:t>)</a:t>
            </a:r>
            <a:endParaRPr lang="ko-KR" altLang="en-US" sz="1050">
              <a:latin typeface="+mn-ea"/>
            </a:endParaRPr>
          </a:p>
        </p:txBody>
      </p:sp>
      <p:sp>
        <p:nvSpPr>
          <p:cNvPr id="1122" name="TextBox 1121">
            <a:extLst>
              <a:ext uri="{FF2B5EF4-FFF2-40B4-BE49-F238E27FC236}">
                <a16:creationId xmlns:a16="http://schemas.microsoft.com/office/drawing/2014/main" id="{0B3AE1E1-ED80-241B-4189-23D070BD2C8B}"/>
              </a:ext>
            </a:extLst>
          </p:cNvPr>
          <p:cNvSpPr txBox="1"/>
          <p:nvPr/>
        </p:nvSpPr>
        <p:spPr>
          <a:xfrm>
            <a:off x="3238315" y="1543079"/>
            <a:ext cx="104487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>
                <a:latin typeface="+mn-ea"/>
              </a:rPr>
              <a:t>5051</a:t>
            </a:r>
            <a:r>
              <a:rPr lang="ko-KR" altLang="en-US" sz="1050">
                <a:latin typeface="+mn-ea"/>
              </a:rPr>
              <a:t> ↔ </a:t>
            </a:r>
            <a:r>
              <a:rPr lang="en-US" altLang="ko-KR" sz="1050">
                <a:latin typeface="+mn-ea"/>
              </a:rPr>
              <a:t>Ph2.0</a:t>
            </a:r>
            <a:endParaRPr lang="ko-KR" altLang="en-US" sz="1050">
              <a:latin typeface="+mn-ea"/>
            </a:endParaRPr>
          </a:p>
        </p:txBody>
      </p:sp>
      <p:graphicFrame>
        <p:nvGraphicFramePr>
          <p:cNvPr id="1123" name="표 1122">
            <a:extLst>
              <a:ext uri="{FF2B5EF4-FFF2-40B4-BE49-F238E27FC236}">
                <a16:creationId xmlns:a16="http://schemas.microsoft.com/office/drawing/2014/main" id="{E37271DD-AF70-BB99-B8E6-28FDC4D208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4058295"/>
              </p:ext>
            </p:extLst>
          </p:nvPr>
        </p:nvGraphicFramePr>
        <p:xfrm>
          <a:off x="4566777" y="721951"/>
          <a:ext cx="1246149" cy="9144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73393">
                  <a:extLst>
                    <a:ext uri="{9D8B030D-6E8A-4147-A177-3AD203B41FA5}">
                      <a16:colId xmlns:a16="http://schemas.microsoft.com/office/drawing/2014/main" val="3344931160"/>
                    </a:ext>
                  </a:extLst>
                </a:gridCol>
                <a:gridCol w="772756">
                  <a:extLst>
                    <a:ext uri="{9D8B030D-6E8A-4147-A177-3AD203B41FA5}">
                      <a16:colId xmlns:a16="http://schemas.microsoft.com/office/drawing/2014/main" val="443426564"/>
                    </a:ext>
                  </a:extLst>
                </a:gridCol>
              </a:tblGrid>
              <a:tr h="15481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/>
                        <a:t>보드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/>
                        <a:t>모듈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571034"/>
                  </a:ext>
                </a:extLst>
              </a:tr>
              <a:tr h="15481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/>
                        <a:t>GND</a:t>
                      </a:r>
                      <a:endParaRPr lang="ko-KR" altLang="en-US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/>
                        <a:t>GND</a:t>
                      </a:r>
                      <a:endParaRPr lang="ko-KR" altLang="en-US" sz="9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6320641"/>
                  </a:ext>
                </a:extLst>
              </a:tr>
              <a:tr h="15481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/>
                        <a:t>A0</a:t>
                      </a:r>
                      <a:endParaRPr lang="ko-KR" altLang="en-US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/>
                        <a:t>Data</a:t>
                      </a:r>
                      <a:endParaRPr lang="ko-KR" altLang="en-US" sz="9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9771638"/>
                  </a:ext>
                </a:extLst>
              </a:tr>
              <a:tr h="15481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/>
                        <a:t>5V</a:t>
                      </a:r>
                      <a:endParaRPr lang="ko-KR" altLang="en-US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/>
                        <a:t>5v</a:t>
                      </a:r>
                      <a:endParaRPr lang="ko-KR" altLang="en-US" sz="9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5844494"/>
                  </a:ext>
                </a:extLst>
              </a:tr>
            </a:tbl>
          </a:graphicData>
        </a:graphic>
      </p:graphicFrame>
      <p:sp>
        <p:nvSpPr>
          <p:cNvPr id="1124" name="TextBox 1123">
            <a:extLst>
              <a:ext uri="{FF2B5EF4-FFF2-40B4-BE49-F238E27FC236}">
                <a16:creationId xmlns:a16="http://schemas.microsoft.com/office/drawing/2014/main" id="{8773CCE1-60FD-A6BA-D50B-D7F295D162C8}"/>
              </a:ext>
            </a:extLst>
          </p:cNvPr>
          <p:cNvSpPr txBox="1"/>
          <p:nvPr/>
        </p:nvSpPr>
        <p:spPr>
          <a:xfrm>
            <a:off x="4561200" y="474577"/>
            <a:ext cx="119601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n-ea"/>
              </a:rPr>
              <a:t>핀배치</a:t>
            </a:r>
          </a:p>
        </p:txBody>
      </p:sp>
      <p:sp>
        <p:nvSpPr>
          <p:cNvPr id="1125" name="TextBox 1124">
            <a:extLst>
              <a:ext uri="{FF2B5EF4-FFF2-40B4-BE49-F238E27FC236}">
                <a16:creationId xmlns:a16="http://schemas.microsoft.com/office/drawing/2014/main" id="{5ED7D56A-ABC2-FC88-AEDE-3D240DECC5F5}"/>
              </a:ext>
            </a:extLst>
          </p:cNvPr>
          <p:cNvSpPr txBox="1"/>
          <p:nvPr/>
        </p:nvSpPr>
        <p:spPr>
          <a:xfrm>
            <a:off x="7104465" y="1573549"/>
            <a:ext cx="15929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>
                <a:solidFill>
                  <a:srgbClr val="FF0000"/>
                </a:solidFill>
                <a:latin typeface="+mn-ea"/>
              </a:rPr>
              <a:t>※ 1</a:t>
            </a:r>
            <a:r>
              <a:rPr lang="ko-KR" altLang="en-US" sz="1100">
                <a:solidFill>
                  <a:srgbClr val="FF0000"/>
                </a:solidFill>
                <a:latin typeface="+mn-ea"/>
              </a:rPr>
              <a:t>개 추가 확장 가능</a:t>
            </a:r>
          </a:p>
        </p:txBody>
      </p:sp>
      <p:sp>
        <p:nvSpPr>
          <p:cNvPr id="1126" name="TextBox 1125">
            <a:extLst>
              <a:ext uri="{FF2B5EF4-FFF2-40B4-BE49-F238E27FC236}">
                <a16:creationId xmlns:a16="http://schemas.microsoft.com/office/drawing/2014/main" id="{FA829AFE-FDD0-45F3-BF15-F1E21881342A}"/>
              </a:ext>
            </a:extLst>
          </p:cNvPr>
          <p:cNvSpPr txBox="1"/>
          <p:nvPr/>
        </p:nvSpPr>
        <p:spPr>
          <a:xfrm>
            <a:off x="271982" y="258867"/>
            <a:ext cx="3023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+mn-ea"/>
              </a:rPr>
              <a:t>1. </a:t>
            </a:r>
            <a:r>
              <a:rPr lang="ko-KR" altLang="en-US" b="1" dirty="0">
                <a:latin typeface="+mn-ea"/>
              </a:rPr>
              <a:t>메인보드 연결도</a:t>
            </a:r>
          </a:p>
        </p:txBody>
      </p:sp>
      <p:cxnSp>
        <p:nvCxnSpPr>
          <p:cNvPr id="1127" name="연결선: 꺾임 1126">
            <a:extLst>
              <a:ext uri="{FF2B5EF4-FFF2-40B4-BE49-F238E27FC236}">
                <a16:creationId xmlns:a16="http://schemas.microsoft.com/office/drawing/2014/main" id="{D47C8BE5-AD46-4E32-A775-BDFD08D527C1}"/>
              </a:ext>
            </a:extLst>
          </p:cNvPr>
          <p:cNvCxnSpPr>
            <a:cxnSpLocks/>
            <a:stCxn id="1073" idx="2"/>
            <a:endCxn id="34" idx="0"/>
          </p:cNvCxnSpPr>
          <p:nvPr/>
        </p:nvCxnSpPr>
        <p:spPr>
          <a:xfrm rot="16200000" flipH="1">
            <a:off x="4914395" y="1495492"/>
            <a:ext cx="206307" cy="919123"/>
          </a:xfrm>
          <a:prstGeom prst="bentConnector3">
            <a:avLst>
              <a:gd name="adj1" fmla="val 50000"/>
            </a:avLst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0" name="연결선: 꺾임 1129">
            <a:extLst>
              <a:ext uri="{FF2B5EF4-FFF2-40B4-BE49-F238E27FC236}">
                <a16:creationId xmlns:a16="http://schemas.microsoft.com/office/drawing/2014/main" id="{D919C192-687E-4334-5C9D-5F201602BBC3}"/>
              </a:ext>
            </a:extLst>
          </p:cNvPr>
          <p:cNvCxnSpPr>
            <a:cxnSpLocks/>
            <a:stCxn id="1076" idx="2"/>
            <a:endCxn id="36" idx="0"/>
          </p:cNvCxnSpPr>
          <p:nvPr/>
        </p:nvCxnSpPr>
        <p:spPr>
          <a:xfrm rot="5400000">
            <a:off x="6516537" y="1191679"/>
            <a:ext cx="216043" cy="1521270"/>
          </a:xfrm>
          <a:prstGeom prst="bentConnector3">
            <a:avLst>
              <a:gd name="adj1" fmla="val 30160"/>
            </a:avLst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4" name="연결선: 꺾임 1133">
            <a:extLst>
              <a:ext uri="{FF2B5EF4-FFF2-40B4-BE49-F238E27FC236}">
                <a16:creationId xmlns:a16="http://schemas.microsoft.com/office/drawing/2014/main" id="{70FC14BE-E1A8-DDFD-E86B-8E5A91F437F0}"/>
              </a:ext>
            </a:extLst>
          </p:cNvPr>
          <p:cNvCxnSpPr>
            <a:cxnSpLocks/>
            <a:endCxn id="38" idx="2"/>
          </p:cNvCxnSpPr>
          <p:nvPr/>
        </p:nvCxnSpPr>
        <p:spPr>
          <a:xfrm rot="10800000" flipV="1">
            <a:off x="7347950" y="2225252"/>
            <a:ext cx="1546491" cy="312103"/>
          </a:xfrm>
          <a:prstGeom prst="bentConnector4">
            <a:avLst>
              <a:gd name="adj1" fmla="val 29936"/>
              <a:gd name="adj2" fmla="val 173245"/>
            </a:avLst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8" name="연결선: 꺾임 1137">
            <a:extLst>
              <a:ext uri="{FF2B5EF4-FFF2-40B4-BE49-F238E27FC236}">
                <a16:creationId xmlns:a16="http://schemas.microsoft.com/office/drawing/2014/main" id="{38F91DD6-C8E8-C431-03DF-48EA3EB541F6}"/>
              </a:ext>
            </a:extLst>
          </p:cNvPr>
          <p:cNvCxnSpPr>
            <a:cxnSpLocks/>
            <a:stCxn id="1079" idx="2"/>
            <a:endCxn id="37" idx="0"/>
          </p:cNvCxnSpPr>
          <p:nvPr/>
        </p:nvCxnSpPr>
        <p:spPr>
          <a:xfrm rot="5400000">
            <a:off x="8107417" y="-46775"/>
            <a:ext cx="213914" cy="3996051"/>
          </a:xfrm>
          <a:prstGeom prst="bentConnector3">
            <a:avLst>
              <a:gd name="adj1" fmla="val 57124"/>
            </a:avLst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8" name="TextBox 1157">
            <a:extLst>
              <a:ext uri="{FF2B5EF4-FFF2-40B4-BE49-F238E27FC236}">
                <a16:creationId xmlns:a16="http://schemas.microsoft.com/office/drawing/2014/main" id="{1FBF2CEF-4F08-0879-055A-38FBD3C99589}"/>
              </a:ext>
            </a:extLst>
          </p:cNvPr>
          <p:cNvSpPr txBox="1"/>
          <p:nvPr/>
        </p:nvSpPr>
        <p:spPr>
          <a:xfrm>
            <a:off x="1261568" y="999763"/>
            <a:ext cx="12151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latin typeface="+mn-ea"/>
              </a:rPr>
              <a:t>전원 장치 </a:t>
            </a:r>
            <a:endParaRPr lang="en-US" altLang="ko-KR" sz="1200" b="1" dirty="0">
              <a:latin typeface="+mn-ea"/>
            </a:endParaRPr>
          </a:p>
          <a:p>
            <a:r>
              <a:rPr lang="en-US" altLang="ko-KR" sz="1200" dirty="0">
                <a:latin typeface="+mn-ea"/>
              </a:rPr>
              <a:t>DC 12V, 2.5A~</a:t>
            </a:r>
            <a:endParaRPr lang="ko-KR" altLang="en-US" sz="1200" dirty="0">
              <a:latin typeface="+mn-ea"/>
            </a:endParaRPr>
          </a:p>
        </p:txBody>
      </p:sp>
      <p:sp>
        <p:nvSpPr>
          <p:cNvPr id="1159" name="TextBox 1158">
            <a:extLst>
              <a:ext uri="{FF2B5EF4-FFF2-40B4-BE49-F238E27FC236}">
                <a16:creationId xmlns:a16="http://schemas.microsoft.com/office/drawing/2014/main" id="{1ED1E32B-61C5-36C7-3793-24ABB9FD9CB3}"/>
              </a:ext>
            </a:extLst>
          </p:cNvPr>
          <p:cNvSpPr txBox="1"/>
          <p:nvPr/>
        </p:nvSpPr>
        <p:spPr>
          <a:xfrm>
            <a:off x="1322019" y="2194417"/>
            <a:ext cx="12151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+mn-ea"/>
              </a:rPr>
              <a:t>PC</a:t>
            </a:r>
            <a:r>
              <a:rPr lang="ko-KR" altLang="en-US" sz="1200" b="1" dirty="0">
                <a:latin typeface="+mn-ea"/>
              </a:rPr>
              <a:t> 통신</a:t>
            </a:r>
            <a:endParaRPr lang="en-US" altLang="ko-KR" sz="1200" b="1" dirty="0">
              <a:latin typeface="+mn-ea"/>
            </a:endParaRPr>
          </a:p>
          <a:p>
            <a:r>
              <a:rPr lang="en-US" altLang="ko-KR" sz="1200" dirty="0">
                <a:latin typeface="+mn-ea"/>
              </a:rPr>
              <a:t>USB-B cable</a:t>
            </a:r>
            <a:endParaRPr lang="ko-KR" altLang="en-US" sz="1200" dirty="0">
              <a:latin typeface="+mn-ea"/>
            </a:endParaRPr>
          </a:p>
        </p:txBody>
      </p:sp>
      <p:sp>
        <p:nvSpPr>
          <p:cNvPr id="1162" name="직사각형 1161">
            <a:extLst>
              <a:ext uri="{FF2B5EF4-FFF2-40B4-BE49-F238E27FC236}">
                <a16:creationId xmlns:a16="http://schemas.microsoft.com/office/drawing/2014/main" id="{90F220EE-9522-012E-7E01-EFD707B27C4E}"/>
              </a:ext>
            </a:extLst>
          </p:cNvPr>
          <p:cNvSpPr/>
          <p:nvPr/>
        </p:nvSpPr>
        <p:spPr>
          <a:xfrm>
            <a:off x="426666" y="3557203"/>
            <a:ext cx="1416176" cy="251615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latin typeface="+mn-ea"/>
              </a:rPr>
              <a:t>실시간 모듈</a:t>
            </a:r>
          </a:p>
        </p:txBody>
      </p:sp>
      <p:sp>
        <p:nvSpPr>
          <p:cNvPr id="1163" name="직사각형 1162">
            <a:extLst>
              <a:ext uri="{FF2B5EF4-FFF2-40B4-BE49-F238E27FC236}">
                <a16:creationId xmlns:a16="http://schemas.microsoft.com/office/drawing/2014/main" id="{0A04F264-E3F0-7834-5D77-22D9EBB192D8}"/>
              </a:ext>
            </a:extLst>
          </p:cNvPr>
          <p:cNvSpPr/>
          <p:nvPr/>
        </p:nvSpPr>
        <p:spPr>
          <a:xfrm>
            <a:off x="426666" y="3580345"/>
            <a:ext cx="2635926" cy="166275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165" name="TextBox 1164">
            <a:extLst>
              <a:ext uri="{FF2B5EF4-FFF2-40B4-BE49-F238E27FC236}">
                <a16:creationId xmlns:a16="http://schemas.microsoft.com/office/drawing/2014/main" id="{37C97C26-9B0D-4D08-CA2D-6D5E82735B74}"/>
              </a:ext>
            </a:extLst>
          </p:cNvPr>
          <p:cNvSpPr txBox="1"/>
          <p:nvPr/>
        </p:nvSpPr>
        <p:spPr>
          <a:xfrm>
            <a:off x="499161" y="3852870"/>
            <a:ext cx="119601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>
                <a:latin typeface="+mn-ea"/>
              </a:rPr>
              <a:t>제어핀 </a:t>
            </a:r>
            <a:r>
              <a:rPr lang="en-US" altLang="ko-KR" sz="1050">
                <a:latin typeface="+mn-ea"/>
              </a:rPr>
              <a:t>: A0</a:t>
            </a:r>
            <a:endParaRPr lang="ko-KR" altLang="en-US" sz="1050">
              <a:latin typeface="+mn-ea"/>
            </a:endParaRPr>
          </a:p>
        </p:txBody>
      </p:sp>
      <p:sp>
        <p:nvSpPr>
          <p:cNvPr id="1166" name="TextBox 1165">
            <a:extLst>
              <a:ext uri="{FF2B5EF4-FFF2-40B4-BE49-F238E27FC236}">
                <a16:creationId xmlns:a16="http://schemas.microsoft.com/office/drawing/2014/main" id="{2E8F3E5C-F869-F0B6-240E-369BC789EC61}"/>
              </a:ext>
            </a:extLst>
          </p:cNvPr>
          <p:cNvSpPr txBox="1"/>
          <p:nvPr/>
        </p:nvSpPr>
        <p:spPr>
          <a:xfrm>
            <a:off x="492146" y="4744000"/>
            <a:ext cx="155448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latin typeface="+mn-ea"/>
              </a:rPr>
              <a:t>용도</a:t>
            </a:r>
            <a:r>
              <a:rPr lang="en-US" altLang="ko-KR" sz="1050" dirty="0">
                <a:latin typeface="+mn-ea"/>
              </a:rPr>
              <a:t>: </a:t>
            </a:r>
            <a:r>
              <a:rPr lang="ko-KR" altLang="en-US" sz="1050" dirty="0">
                <a:latin typeface="+mn-ea"/>
              </a:rPr>
              <a:t>실시간 시계</a:t>
            </a:r>
          </a:p>
        </p:txBody>
      </p:sp>
      <p:sp>
        <p:nvSpPr>
          <p:cNvPr id="1168" name="TextBox 1167">
            <a:extLst>
              <a:ext uri="{FF2B5EF4-FFF2-40B4-BE49-F238E27FC236}">
                <a16:creationId xmlns:a16="http://schemas.microsoft.com/office/drawing/2014/main" id="{D7280186-966E-B622-D9B6-5F084D939C84}"/>
              </a:ext>
            </a:extLst>
          </p:cNvPr>
          <p:cNvSpPr txBox="1"/>
          <p:nvPr/>
        </p:nvSpPr>
        <p:spPr>
          <a:xfrm>
            <a:off x="497175" y="4934858"/>
            <a:ext cx="143373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latin typeface="+mn-ea"/>
              </a:rPr>
              <a:t>커넥터</a:t>
            </a:r>
            <a:r>
              <a:rPr lang="en-US" altLang="ko-KR" sz="1050" dirty="0">
                <a:latin typeface="+mn-ea"/>
              </a:rPr>
              <a:t>: </a:t>
            </a:r>
            <a:r>
              <a:rPr lang="ko-KR" altLang="en-US" sz="1050" dirty="0" err="1">
                <a:latin typeface="+mn-ea"/>
              </a:rPr>
              <a:t>핀헤더</a:t>
            </a:r>
            <a:endParaRPr lang="ko-KR" altLang="en-US" sz="1050" dirty="0">
              <a:latin typeface="+mn-ea"/>
            </a:endParaRPr>
          </a:p>
        </p:txBody>
      </p:sp>
      <p:graphicFrame>
        <p:nvGraphicFramePr>
          <p:cNvPr id="1169" name="표 1168">
            <a:extLst>
              <a:ext uri="{FF2B5EF4-FFF2-40B4-BE49-F238E27FC236}">
                <a16:creationId xmlns:a16="http://schemas.microsoft.com/office/drawing/2014/main" id="{B772993D-774D-7B2C-4176-69A70A1159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7417876"/>
              </p:ext>
            </p:extLst>
          </p:nvPr>
        </p:nvGraphicFramePr>
        <p:xfrm>
          <a:off x="1954500" y="3832040"/>
          <a:ext cx="1044532" cy="13716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78236">
                  <a:extLst>
                    <a:ext uri="{9D8B030D-6E8A-4147-A177-3AD203B41FA5}">
                      <a16:colId xmlns:a16="http://schemas.microsoft.com/office/drawing/2014/main" val="3344931160"/>
                    </a:ext>
                  </a:extLst>
                </a:gridCol>
                <a:gridCol w="566296">
                  <a:extLst>
                    <a:ext uri="{9D8B030D-6E8A-4147-A177-3AD203B41FA5}">
                      <a16:colId xmlns:a16="http://schemas.microsoft.com/office/drawing/2014/main" val="443426564"/>
                    </a:ext>
                  </a:extLst>
                </a:gridCol>
              </a:tblGrid>
              <a:tr h="18511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/>
                        <a:t>보드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/>
                        <a:t>모듈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571034"/>
                  </a:ext>
                </a:extLst>
              </a:tr>
              <a:tr h="15481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/>
                        <a:t>~D.7</a:t>
                      </a:r>
                      <a:endParaRPr lang="ko-KR" altLang="en-US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/>
                        <a:t>RST</a:t>
                      </a:r>
                      <a:endParaRPr lang="ko-KR" altLang="en-US" sz="9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6320641"/>
                  </a:ext>
                </a:extLst>
              </a:tr>
              <a:tr h="15481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/>
                        <a:t>~D.6</a:t>
                      </a:r>
                      <a:endParaRPr lang="ko-KR" altLang="en-US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/>
                        <a:t>DAT</a:t>
                      </a:r>
                      <a:endParaRPr lang="ko-KR" altLang="en-US" sz="9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9771638"/>
                  </a:ext>
                </a:extLst>
              </a:tr>
              <a:tr h="15481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/>
                        <a:t>~D.5</a:t>
                      </a:r>
                      <a:endParaRPr lang="ko-KR" altLang="en-US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/>
                        <a:t>CLK</a:t>
                      </a:r>
                      <a:endParaRPr lang="ko-KR" altLang="en-US" sz="9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5844494"/>
                  </a:ext>
                </a:extLst>
              </a:tr>
              <a:tr h="15481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/>
                        <a:t>GND</a:t>
                      </a:r>
                      <a:endParaRPr lang="ko-KR" altLang="en-US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/>
                        <a:t>GND</a:t>
                      </a:r>
                      <a:endParaRPr lang="ko-KR" altLang="en-US" sz="9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2055774"/>
                  </a:ext>
                </a:extLst>
              </a:tr>
              <a:tr h="15481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/>
                        <a:t>3.3V</a:t>
                      </a:r>
                      <a:endParaRPr lang="ko-KR" altLang="en-US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/>
                        <a:t>Vcc</a:t>
                      </a:r>
                      <a:endParaRPr lang="ko-KR" altLang="en-US" sz="9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0210866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32C131F-BB97-1A9B-D975-DFE78B0A6B7B}"/>
              </a:ext>
            </a:extLst>
          </p:cNvPr>
          <p:cNvSpPr txBox="1"/>
          <p:nvPr/>
        </p:nvSpPr>
        <p:spPr>
          <a:xfrm>
            <a:off x="1950704" y="3596658"/>
            <a:ext cx="119601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n-ea"/>
              </a:rPr>
              <a:t>핀배치</a:t>
            </a:r>
          </a:p>
        </p:txBody>
      </p:sp>
    </p:spTree>
    <p:extLst>
      <p:ext uri="{BB962C8B-B14F-4D97-AF65-F5344CB8AC3E}">
        <p14:creationId xmlns:p14="http://schemas.microsoft.com/office/powerpoint/2010/main" val="22500442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270E9B9D-737A-A29E-2C03-975981ED153C}"/>
              </a:ext>
            </a:extLst>
          </p:cNvPr>
          <p:cNvSpPr/>
          <p:nvPr/>
        </p:nvSpPr>
        <p:spPr>
          <a:xfrm>
            <a:off x="4157480" y="1291849"/>
            <a:ext cx="1634138" cy="285251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37B41B3-F19F-E7B5-3C05-72033EA7F1D4}"/>
              </a:ext>
            </a:extLst>
          </p:cNvPr>
          <p:cNvSpPr/>
          <p:nvPr/>
        </p:nvSpPr>
        <p:spPr>
          <a:xfrm>
            <a:off x="401045" y="1291849"/>
            <a:ext cx="3654847" cy="285251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230537-A59A-1E40-4E5E-01C32B3B9A3B}"/>
              </a:ext>
            </a:extLst>
          </p:cNvPr>
          <p:cNvSpPr txBox="1"/>
          <p:nvPr/>
        </p:nvSpPr>
        <p:spPr>
          <a:xfrm>
            <a:off x="328474" y="339116"/>
            <a:ext cx="7155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 </a:t>
            </a:r>
            <a:r>
              <a:rPr lang="en-US" altLang="ko-KR" dirty="0" err="1"/>
              <a:t>CrackOnEgg</a:t>
            </a:r>
            <a:r>
              <a:rPr lang="en-US" altLang="ko-KR" dirty="0"/>
              <a:t>- </a:t>
            </a:r>
            <a:r>
              <a:rPr lang="en-US" altLang="ko-KR" dirty="0" err="1"/>
              <a:t>EcoGrow</a:t>
            </a:r>
            <a:r>
              <a:rPr lang="en-US" altLang="ko-KR" dirty="0"/>
              <a:t> PCB </a:t>
            </a:r>
            <a:r>
              <a:rPr lang="ko-KR" altLang="en-US" dirty="0"/>
              <a:t>사용 설명서 및 주의사항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2D6E9B3-B292-9613-EFAF-DCC7C9268A3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5938" b="82438" l="15316" r="83574">
                        <a14:foregroundMark x1="63485" y1="66438" x2="49168" y2="66125"/>
                        <a14:foregroundMark x1="21421" y1="64813" x2="22974" y2="40750"/>
                        <a14:foregroundMark x1="28968" y1="41688" x2="45394" y2="41438"/>
                        <a14:foregroundMark x1="80022" y1="71438" x2="80022" y2="71438"/>
                        <a14:foregroundMark x1="78801" y1="38438" x2="78135" y2="5806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816" t="34814" r="18329" b="16054"/>
          <a:stretch/>
        </p:blipFill>
        <p:spPr>
          <a:xfrm rot="5400000">
            <a:off x="784244" y="851185"/>
            <a:ext cx="2884337" cy="365484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3089B54-82E9-A645-981D-A58DE2540F5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6250" b="56688" l="42508" r="59156">
                        <a14:backgroundMark x1="57492" y1="51125" x2="57048" y2="49750"/>
                        <a14:backgroundMark x1="52941" y1="37813" x2="52497" y2="37063"/>
                        <a14:backgroundMark x1="56493" y1="32063" x2="56271" y2="29000"/>
                      </a14:backgroundRemoval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2916" t="18306" r="41286" b="43883"/>
          <a:stretch/>
        </p:blipFill>
        <p:spPr>
          <a:xfrm rot="120000">
            <a:off x="4362477" y="1413610"/>
            <a:ext cx="610125" cy="259303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9D1B345-A120-B5C5-2999-D31A7210594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000" b="90000" l="9989" r="89789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425" t="13540" r="40334" b="30555"/>
          <a:stretch/>
        </p:blipFill>
        <p:spPr>
          <a:xfrm rot="60000">
            <a:off x="4869303" y="1409132"/>
            <a:ext cx="639232" cy="261794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DA251EB-974F-8A09-26B2-09C3CEB57191}"/>
              </a:ext>
            </a:extLst>
          </p:cNvPr>
          <p:cNvSpPr txBox="1"/>
          <p:nvPr/>
        </p:nvSpPr>
        <p:spPr>
          <a:xfrm>
            <a:off x="398989" y="4184053"/>
            <a:ext cx="12984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/>
              <a:t>a. Main Board</a:t>
            </a:r>
            <a:endParaRPr lang="ko-KR" altLang="en-US" sz="11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D31DAEB-E557-DFA6-A7C2-55DF0BD3E7FE}"/>
              </a:ext>
            </a:extLst>
          </p:cNvPr>
          <p:cNvSpPr txBox="1"/>
          <p:nvPr/>
        </p:nvSpPr>
        <p:spPr>
          <a:xfrm>
            <a:off x="4108454" y="4187469"/>
            <a:ext cx="129847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/>
              <a:t>b. Sensor board</a:t>
            </a:r>
          </a:p>
          <a:p>
            <a:r>
              <a:rPr lang="en-US" altLang="ko-KR" sz="1100"/>
              <a:t>(</a:t>
            </a:r>
            <a:r>
              <a:rPr lang="ko-KR" altLang="en-US" sz="1100"/>
              <a:t>전면</a:t>
            </a:r>
            <a:r>
              <a:rPr lang="en-US" altLang="ko-KR" sz="1100"/>
              <a:t>, </a:t>
            </a:r>
            <a:r>
              <a:rPr lang="ko-KR" altLang="en-US" sz="1100"/>
              <a:t>후면</a:t>
            </a:r>
            <a:r>
              <a:rPr lang="en-US" altLang="ko-KR" sz="1100"/>
              <a:t>)</a:t>
            </a:r>
            <a:endParaRPr lang="ko-KR" altLang="en-US" sz="1100"/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83E3C64E-C5A6-E74B-F9BA-0BB1829B00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2154010"/>
              </p:ext>
            </p:extLst>
          </p:nvPr>
        </p:nvGraphicFramePr>
        <p:xfrm>
          <a:off x="401044" y="5049753"/>
          <a:ext cx="5390574" cy="1524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78463">
                  <a:extLst>
                    <a:ext uri="{9D8B030D-6E8A-4147-A177-3AD203B41FA5}">
                      <a16:colId xmlns:a16="http://schemas.microsoft.com/office/drawing/2014/main" val="4216788318"/>
                    </a:ext>
                  </a:extLst>
                </a:gridCol>
                <a:gridCol w="3712111">
                  <a:extLst>
                    <a:ext uri="{9D8B030D-6E8A-4147-A177-3AD203B41FA5}">
                      <a16:colId xmlns:a16="http://schemas.microsoft.com/office/drawing/2014/main" val="227967971"/>
                    </a:ext>
                  </a:extLst>
                </a:gridCol>
              </a:tblGrid>
              <a:tr h="27313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/>
                        <a:t>정격 전원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/>
                        <a:t>12Vdc, 2.5A~ KC </a:t>
                      </a:r>
                      <a:r>
                        <a:rPr lang="ko-KR" altLang="en-US" sz="1400"/>
                        <a:t>인증 전원공급장치  사용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4371024"/>
                  </a:ext>
                </a:extLst>
              </a:tr>
              <a:tr h="27313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/>
                        <a:t>전원 어댑터 규격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/>
                        <a:t>OD </a:t>
                      </a:r>
                      <a:r>
                        <a:rPr lang="el-GR" altLang="ko-KR" sz="1400">
                          <a:ea typeface="맑은 고딕" panose="020B0503020000020004" pitchFamily="50" charset="-127"/>
                        </a:rPr>
                        <a:t>Φ</a:t>
                      </a:r>
                      <a:r>
                        <a:rPr lang="en-US" altLang="ko-KR" sz="1400"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400"/>
                        <a:t>5.5, ID </a:t>
                      </a:r>
                      <a:r>
                        <a:rPr lang="el-GR" altLang="ko-KR" sz="1400">
                          <a:ea typeface="+mn-ea"/>
                        </a:rPr>
                        <a:t>Φ</a:t>
                      </a:r>
                      <a:r>
                        <a:rPr lang="en-US" altLang="ko-KR" sz="1400">
                          <a:ea typeface="+mn-ea"/>
                        </a:rPr>
                        <a:t> 2.1 DC adapter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053709"/>
                  </a:ext>
                </a:extLst>
              </a:tr>
              <a:tr h="30395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/>
                        <a:t>컨트롤러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/>
                        <a:t>Arduino Mega or Mega2560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1736979"/>
                  </a:ext>
                </a:extLst>
              </a:tr>
              <a:tr h="30395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/>
                        <a:t>고정 홀 규격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/>
                        <a:t>M3 Bolt/ Supporter </a:t>
                      </a:r>
                      <a:r>
                        <a:rPr lang="ko-KR" altLang="en-US" sz="1400"/>
                        <a:t>호환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1091333"/>
                  </a:ext>
                </a:extLst>
              </a:tr>
              <a:tr h="30395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/>
                        <a:t>PCB version</a:t>
                      </a:r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/>
                        <a:t>2.1.0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3020159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8BDC6CC9-AED1-D093-F387-7DD4EAB438D5}"/>
              </a:ext>
            </a:extLst>
          </p:cNvPr>
          <p:cNvSpPr txBox="1"/>
          <p:nvPr/>
        </p:nvSpPr>
        <p:spPr>
          <a:xfrm>
            <a:off x="401043" y="4631337"/>
            <a:ext cx="20321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1) Specification</a:t>
            </a:r>
            <a:endParaRPr lang="ko-KR" altLang="en-US" sz="1400" b="1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3749DF8-2A15-92D6-E5C9-257C9483E387}"/>
              </a:ext>
            </a:extLst>
          </p:cNvPr>
          <p:cNvSpPr/>
          <p:nvPr/>
        </p:nvSpPr>
        <p:spPr>
          <a:xfrm>
            <a:off x="6378765" y="1291849"/>
            <a:ext cx="5390574" cy="528190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3D8EE28-384D-3E2F-8BE3-E9498F0C64B3}"/>
              </a:ext>
            </a:extLst>
          </p:cNvPr>
          <p:cNvSpPr txBox="1"/>
          <p:nvPr/>
        </p:nvSpPr>
        <p:spPr>
          <a:xfrm>
            <a:off x="401042" y="944379"/>
            <a:ext cx="20321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0) </a:t>
            </a:r>
            <a:r>
              <a:rPr lang="ko-KR" altLang="en-US" sz="1400" b="1" dirty="0"/>
              <a:t>사진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91548EF-2517-AAB3-AC0B-F21279F8E98C}"/>
              </a:ext>
            </a:extLst>
          </p:cNvPr>
          <p:cNvSpPr txBox="1"/>
          <p:nvPr/>
        </p:nvSpPr>
        <p:spPr>
          <a:xfrm>
            <a:off x="6378765" y="944378"/>
            <a:ext cx="20321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2) </a:t>
            </a:r>
            <a:r>
              <a:rPr lang="ko-KR" altLang="en-US" sz="1400" b="1" dirty="0"/>
              <a:t>주의 사항</a:t>
            </a:r>
          </a:p>
        </p:txBody>
      </p:sp>
      <p:pic>
        <p:nvPicPr>
          <p:cNvPr id="1026" name="Picture 2" descr="Warning - Free signs icons">
            <a:extLst>
              <a:ext uri="{FF2B5EF4-FFF2-40B4-BE49-F238E27FC236}">
                <a16:creationId xmlns:a16="http://schemas.microsoft.com/office/drawing/2014/main" id="{C0A503F8-C74A-E36F-F412-30DE78CE77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8700" y="1507293"/>
            <a:ext cx="278476" cy="278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CE64757B-A9A8-5D37-5EFE-F5C414202AFD}"/>
              </a:ext>
            </a:extLst>
          </p:cNvPr>
          <p:cNvSpPr txBox="1"/>
          <p:nvPr/>
        </p:nvSpPr>
        <p:spPr>
          <a:xfrm>
            <a:off x="6855870" y="1404382"/>
            <a:ext cx="44363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/>
              <a:t>※ </a:t>
            </a:r>
            <a:r>
              <a:rPr lang="ko-KR" altLang="en-US" sz="1200"/>
              <a:t>사용 전 하단에 기재 된 주의 사항을 면밀히 확인 하십시오</a:t>
            </a:r>
            <a:r>
              <a:rPr lang="en-US" altLang="ko-KR" sz="1200"/>
              <a:t>.</a:t>
            </a:r>
            <a:endParaRPr lang="ko-KR" altLang="en-US" sz="12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F086CB3-E597-E909-9B28-066C5652FBC6}"/>
              </a:ext>
            </a:extLst>
          </p:cNvPr>
          <p:cNvSpPr txBox="1"/>
          <p:nvPr/>
        </p:nvSpPr>
        <p:spPr>
          <a:xfrm>
            <a:off x="6855870" y="1647270"/>
            <a:ext cx="48047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/>
              <a:t>※ </a:t>
            </a:r>
            <a:r>
              <a:rPr lang="ko-KR" altLang="en-US" sz="1200"/>
              <a:t>본 제품은 코딩 교육용 키트에 포함된 </a:t>
            </a:r>
            <a:r>
              <a:rPr lang="en-US" altLang="ko-KR" sz="1200"/>
              <a:t>PCB(</a:t>
            </a:r>
            <a:r>
              <a:rPr lang="ko-KR" altLang="en-US" sz="1200"/>
              <a:t>인쇄회로기판</a:t>
            </a:r>
            <a:r>
              <a:rPr lang="en-US" altLang="ko-KR" sz="1200"/>
              <a:t>)</a:t>
            </a:r>
            <a:r>
              <a:rPr lang="ko-KR" altLang="en-US" sz="1200"/>
              <a:t>입니다</a:t>
            </a:r>
            <a:r>
              <a:rPr lang="en-US" altLang="ko-KR" sz="1200"/>
              <a:t>.</a:t>
            </a:r>
            <a:endParaRPr lang="ko-KR" altLang="en-US" sz="120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E596C88-92FB-027F-2FDF-8C50038A83DC}"/>
              </a:ext>
            </a:extLst>
          </p:cNvPr>
          <p:cNvSpPr txBox="1"/>
          <p:nvPr/>
        </p:nvSpPr>
        <p:spPr>
          <a:xfrm>
            <a:off x="6731278" y="2025162"/>
            <a:ext cx="4858876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200"/>
              <a:t>물기로부터 격리 하십시오</a:t>
            </a:r>
            <a:br>
              <a:rPr lang="en-US" altLang="ko-KR" sz="1200"/>
            </a:br>
            <a:r>
              <a:rPr lang="ko-KR" altLang="en-US" sz="1200"/>
              <a:t>사용 전 손의 습기를 제거 하시고</a:t>
            </a:r>
            <a:r>
              <a:rPr lang="en-US" altLang="ko-KR" sz="1200"/>
              <a:t>, </a:t>
            </a:r>
            <a:r>
              <a:rPr lang="ko-KR" altLang="en-US" sz="1200"/>
              <a:t>가급적 액체와 격리하여 사용하십시오</a:t>
            </a:r>
            <a:r>
              <a:rPr lang="en-US" altLang="ko-KR" sz="1200"/>
              <a:t>.  </a:t>
            </a:r>
            <a:r>
              <a:rPr lang="ko-KR" altLang="en-US" sz="1200"/>
              <a:t>본 매뉴얼에서 제공한 사용법을 따르시고</a:t>
            </a:r>
            <a:r>
              <a:rPr lang="en-US" altLang="ko-KR" sz="1200"/>
              <a:t>,</a:t>
            </a:r>
            <a:br>
              <a:rPr lang="en-US" altLang="ko-KR" sz="1200"/>
            </a:br>
            <a:r>
              <a:rPr lang="ko-KR" altLang="en-US" sz="1200"/>
              <a:t>액체 근처에서의 사용이 꼭 필요한 경우</a:t>
            </a:r>
            <a:r>
              <a:rPr lang="en-US" altLang="ko-KR" sz="1200"/>
              <a:t>, PCB</a:t>
            </a:r>
            <a:r>
              <a:rPr lang="ko-KR" altLang="en-US" sz="1200"/>
              <a:t>에 엑채가 튀지 않도록 각별히 주의 하십시오</a:t>
            </a:r>
            <a:r>
              <a:rPr lang="en-US" altLang="ko-KR" sz="1200"/>
              <a:t>.</a:t>
            </a:r>
            <a:br>
              <a:rPr lang="en-US" altLang="ko-KR" sz="500"/>
            </a:br>
            <a:endParaRPr lang="en-US" altLang="ko-KR" sz="500"/>
          </a:p>
          <a:p>
            <a:pPr marL="228600" indent="-228600">
              <a:buAutoNum type="arabicPeriod"/>
            </a:pPr>
            <a:r>
              <a:rPr lang="ko-KR" altLang="en-US" sz="1200"/>
              <a:t>충격</a:t>
            </a:r>
            <a:r>
              <a:rPr lang="en-US" altLang="ko-KR" sz="1200"/>
              <a:t>, </a:t>
            </a:r>
            <a:r>
              <a:rPr lang="ko-KR" altLang="en-US" sz="1200"/>
              <a:t>파손에 주의하십시오</a:t>
            </a:r>
            <a:r>
              <a:rPr lang="en-US" altLang="ko-KR" sz="1200"/>
              <a:t>.</a:t>
            </a:r>
            <a:br>
              <a:rPr lang="en-US" altLang="ko-KR" sz="1200"/>
            </a:br>
            <a:r>
              <a:rPr lang="ko-KR" altLang="en-US" sz="1200"/>
              <a:t>회로 기판에 충격을 주지 마시고</a:t>
            </a:r>
            <a:r>
              <a:rPr lang="en-US" altLang="ko-KR" sz="1200"/>
              <a:t>, </a:t>
            </a:r>
            <a:r>
              <a:rPr lang="ko-KR" altLang="en-US" sz="1200"/>
              <a:t>바닥에 떨어뜨리지 않도록 주의 하십시오</a:t>
            </a:r>
            <a:r>
              <a:rPr lang="en-US" altLang="ko-KR" sz="1200"/>
              <a:t>. </a:t>
            </a:r>
            <a:r>
              <a:rPr lang="ko-KR" altLang="en-US" sz="1200"/>
              <a:t>커넥터 체결 시</a:t>
            </a:r>
            <a:r>
              <a:rPr lang="en-US" altLang="ko-KR" sz="1200"/>
              <a:t>, </a:t>
            </a:r>
            <a:r>
              <a:rPr lang="ko-KR" altLang="en-US" sz="1200"/>
              <a:t>또는 드라이버로 기판에 위치한 터미널블럭을 조작할 시 가해지는 과한 압력은 </a:t>
            </a:r>
            <a:r>
              <a:rPr lang="en-US" altLang="ko-KR" sz="1200"/>
              <a:t>PCB</a:t>
            </a:r>
            <a:r>
              <a:rPr lang="ko-KR" altLang="en-US" sz="1200"/>
              <a:t>의 휘어짐을 야기하며</a:t>
            </a:r>
            <a:r>
              <a:rPr lang="en-US" altLang="ko-KR" sz="1200"/>
              <a:t>, </a:t>
            </a:r>
            <a:r>
              <a:rPr lang="ko-KR" altLang="en-US" sz="1200"/>
              <a:t>이는 기판에 실장된 소자들의 이탈을 유발할 수 있습니다</a:t>
            </a:r>
            <a:r>
              <a:rPr lang="en-US" altLang="ko-KR" sz="1200"/>
              <a:t>.</a:t>
            </a:r>
            <a:endParaRPr lang="en-US" altLang="ko-KR" sz="500"/>
          </a:p>
          <a:p>
            <a:pPr marL="228600" indent="-228600">
              <a:buAutoNum type="arabicPeriod"/>
            </a:pPr>
            <a:endParaRPr lang="en-US" altLang="ko-KR" sz="500"/>
          </a:p>
          <a:p>
            <a:pPr marL="228600" indent="-228600">
              <a:buAutoNum type="arabicPeriod"/>
            </a:pPr>
            <a:r>
              <a:rPr lang="ko-KR" altLang="en-US" sz="1200"/>
              <a:t>전원 연결 전에</a:t>
            </a:r>
            <a:r>
              <a:rPr lang="en-US" altLang="ko-KR" sz="1200"/>
              <a:t>, </a:t>
            </a:r>
            <a:r>
              <a:rPr lang="ko-KR" altLang="en-US" sz="1200"/>
              <a:t>기판에 필요한 소자를 모두 체결하십시오</a:t>
            </a:r>
            <a:r>
              <a:rPr lang="en-US" altLang="ko-KR" sz="1200"/>
              <a:t>.</a:t>
            </a:r>
            <a:br>
              <a:rPr lang="en-US" altLang="ko-KR" sz="1200"/>
            </a:br>
            <a:r>
              <a:rPr lang="ko-KR" altLang="en-US" sz="1200"/>
              <a:t>전자 회로는 전원 인가 순간 발생하는 써지</a:t>
            </a:r>
            <a:r>
              <a:rPr lang="en-US" altLang="ko-KR" sz="1200"/>
              <a:t>(Serge)</a:t>
            </a:r>
            <a:r>
              <a:rPr lang="ko-KR" altLang="en-US" sz="1200"/>
              <a:t> 전압에 취약하므로</a:t>
            </a:r>
            <a:r>
              <a:rPr lang="en-US" altLang="ko-KR" sz="1200"/>
              <a:t>, </a:t>
            </a:r>
            <a:r>
              <a:rPr lang="ko-KR" altLang="en-US" sz="1200"/>
              <a:t>가급적 전원을 인가하기 전에 필요한 커넥터와 소자들을 </a:t>
            </a:r>
            <a:br>
              <a:rPr lang="en-US" altLang="ko-KR" sz="1200"/>
            </a:br>
            <a:r>
              <a:rPr lang="ko-KR" altLang="en-US" sz="1200"/>
              <a:t>모두 체결하십시오</a:t>
            </a:r>
            <a:r>
              <a:rPr lang="en-US" altLang="ko-KR" sz="1200"/>
              <a:t>. </a:t>
            </a:r>
            <a:r>
              <a:rPr lang="ko-KR" altLang="en-US" sz="1200"/>
              <a:t>전원에 인가된 기판에 커넥터를 연결할 때 </a:t>
            </a:r>
            <a:br>
              <a:rPr lang="en-US" altLang="ko-KR" sz="1200"/>
            </a:br>
            <a:r>
              <a:rPr lang="ko-KR" altLang="en-US" sz="1200"/>
              <a:t>발생하는 써지는 전자 회로 소자의 파손을 야기할 수 있습니다</a:t>
            </a:r>
            <a:r>
              <a:rPr lang="en-US" altLang="ko-KR" sz="1200"/>
              <a:t>.</a:t>
            </a:r>
            <a:endParaRPr lang="en-US" altLang="ko-KR" sz="500"/>
          </a:p>
          <a:p>
            <a:pPr marL="228600" indent="-228600">
              <a:buAutoNum type="arabicPeriod"/>
            </a:pPr>
            <a:endParaRPr lang="en-US" altLang="ko-KR" sz="500"/>
          </a:p>
          <a:p>
            <a:pPr marL="228600" indent="-228600">
              <a:buAutoNum type="arabicPeriod"/>
            </a:pPr>
            <a:r>
              <a:rPr lang="ko-KR" altLang="en-US" sz="1200"/>
              <a:t>정전기를 주의 하십시오</a:t>
            </a:r>
            <a:r>
              <a:rPr lang="en-US" altLang="ko-KR" sz="1200"/>
              <a:t>.</a:t>
            </a:r>
            <a:br>
              <a:rPr lang="en-US" altLang="ko-KR" sz="1200"/>
            </a:br>
            <a:r>
              <a:rPr lang="ko-KR" altLang="en-US" sz="1200"/>
              <a:t>건조한 환경에 발생하는 정전기는 전자 회로 소자의 파손을 야기할 수 있습니다</a:t>
            </a:r>
            <a:r>
              <a:rPr lang="en-US" altLang="ko-KR" sz="1200"/>
              <a:t>.</a:t>
            </a:r>
            <a:endParaRPr lang="en-US" altLang="ko-KR" sz="500"/>
          </a:p>
          <a:p>
            <a:pPr marL="228600" indent="-228600">
              <a:buAutoNum type="arabicPeriod"/>
            </a:pPr>
            <a:endParaRPr lang="en-US" altLang="ko-KR" sz="500"/>
          </a:p>
          <a:p>
            <a:pPr marL="228600" indent="-228600">
              <a:buAutoNum type="arabicPeriod"/>
            </a:pPr>
            <a:r>
              <a:rPr lang="ko-KR" altLang="en-US" sz="1200"/>
              <a:t>주기적으로 먼지를 닦아내어 주십시오</a:t>
            </a:r>
            <a:r>
              <a:rPr lang="en-US" altLang="ko-KR" sz="1200"/>
              <a:t>.</a:t>
            </a:r>
            <a:br>
              <a:rPr lang="en-US" altLang="ko-KR" sz="1200"/>
            </a:br>
            <a:r>
              <a:rPr lang="ko-KR" altLang="en-US" sz="1200"/>
              <a:t>기판에 쌓인 먼지는 누설전류를 유발하여 회로에 심각한 악영향을 미칠 수 있습니다</a:t>
            </a:r>
            <a:r>
              <a:rPr lang="en-US" altLang="ko-KR" sz="1200"/>
              <a:t>.</a:t>
            </a:r>
            <a:br>
              <a:rPr lang="en-US" altLang="ko-KR" sz="1200"/>
            </a:br>
            <a:r>
              <a:rPr lang="ko-KR" altLang="en-US" sz="1200"/>
              <a:t>먼지를 닦을 때에는</a:t>
            </a:r>
            <a:r>
              <a:rPr lang="en-US" altLang="ko-KR" sz="1200"/>
              <a:t>, </a:t>
            </a:r>
            <a:r>
              <a:rPr lang="ko-KR" altLang="en-US" sz="1200"/>
              <a:t>전원을 필히 제거하여 주십시오</a:t>
            </a:r>
            <a:r>
              <a:rPr lang="en-US" altLang="ko-KR" sz="1200"/>
              <a:t>.</a:t>
            </a:r>
            <a:r>
              <a:rPr lang="ko-KR" altLang="en-US" sz="1200"/>
              <a:t> </a:t>
            </a:r>
            <a:endParaRPr lang="en-US" altLang="ko-KR" sz="1200"/>
          </a:p>
        </p:txBody>
      </p:sp>
    </p:spTree>
    <p:extLst>
      <p:ext uri="{BB962C8B-B14F-4D97-AF65-F5344CB8AC3E}">
        <p14:creationId xmlns:p14="http://schemas.microsoft.com/office/powerpoint/2010/main" val="19912763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2230537-A59A-1E40-4E5E-01C32B3B9A3B}"/>
              </a:ext>
            </a:extLst>
          </p:cNvPr>
          <p:cNvSpPr txBox="1"/>
          <p:nvPr/>
        </p:nvSpPr>
        <p:spPr>
          <a:xfrm>
            <a:off x="328474" y="339116"/>
            <a:ext cx="7155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 </a:t>
            </a:r>
            <a:r>
              <a:rPr lang="en-US" altLang="ko-KR" dirty="0" err="1"/>
              <a:t>CrackOnEgg</a:t>
            </a:r>
            <a:r>
              <a:rPr lang="en-US" altLang="ko-KR" dirty="0"/>
              <a:t>- </a:t>
            </a:r>
            <a:r>
              <a:rPr lang="en-US" altLang="ko-KR" dirty="0" err="1"/>
              <a:t>EcoGrow</a:t>
            </a:r>
            <a:r>
              <a:rPr lang="en-US" altLang="ko-KR" dirty="0"/>
              <a:t> PCB </a:t>
            </a:r>
            <a:r>
              <a:rPr lang="ko-KR" altLang="en-US" dirty="0"/>
              <a:t>사용 설명서 및 주의사항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2D6E9B3-B292-9613-EFAF-DCC7C9268A3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5938" b="82438" l="15316" r="83574">
                        <a14:foregroundMark x1="63485" y1="66438" x2="49168" y2="66125"/>
                        <a14:foregroundMark x1="21421" y1="64813" x2="22974" y2="40750"/>
                        <a14:foregroundMark x1="28968" y1="41688" x2="45394" y2="41438"/>
                        <a14:foregroundMark x1="80022" y1="71438" x2="80022" y2="71438"/>
                        <a14:foregroundMark x1="78801" y1="38438" x2="78135" y2="5806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816" t="34814" r="18329" b="16054"/>
          <a:stretch/>
        </p:blipFill>
        <p:spPr>
          <a:xfrm rot="5400000">
            <a:off x="794097" y="1139686"/>
            <a:ext cx="4677181" cy="592662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B3D8EE28-384D-3E2F-8BE3-E9498F0C64B3}"/>
              </a:ext>
            </a:extLst>
          </p:cNvPr>
          <p:cNvSpPr txBox="1"/>
          <p:nvPr/>
        </p:nvSpPr>
        <p:spPr>
          <a:xfrm>
            <a:off x="401042" y="944379"/>
            <a:ext cx="30232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3) </a:t>
            </a:r>
            <a:r>
              <a:rPr lang="ko-KR" altLang="en-US" sz="1400" b="1" dirty="0"/>
              <a:t>메인 보드 각 부위별 설명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B6507C5-E91F-2B20-BB51-A52A1AC95A87}"/>
              </a:ext>
            </a:extLst>
          </p:cNvPr>
          <p:cNvSpPr/>
          <p:nvPr/>
        </p:nvSpPr>
        <p:spPr>
          <a:xfrm>
            <a:off x="433418" y="2082800"/>
            <a:ext cx="2212415" cy="838200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2A69EA-D505-EF6C-7A7A-19D1953300B5}"/>
              </a:ext>
            </a:extLst>
          </p:cNvPr>
          <p:cNvSpPr txBox="1"/>
          <p:nvPr/>
        </p:nvSpPr>
        <p:spPr>
          <a:xfrm>
            <a:off x="6210232" y="944379"/>
            <a:ext cx="5734117" cy="581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200" dirty="0"/>
          </a:p>
          <a:p>
            <a:pPr marL="342900" indent="-342900">
              <a:buAutoNum type="alphaUcPeriod"/>
            </a:pPr>
            <a:r>
              <a:rPr lang="ko-KR" altLang="en-US" sz="1200" b="1" dirty="0"/>
              <a:t>전원 영역</a:t>
            </a:r>
            <a:br>
              <a:rPr lang="en-US" altLang="ko-KR" sz="1200" dirty="0"/>
            </a:br>
            <a:r>
              <a:rPr lang="en-US" altLang="ko-KR" sz="1200" dirty="0"/>
              <a:t>- </a:t>
            </a:r>
            <a:r>
              <a:rPr lang="ko-KR" altLang="en-US" sz="1200" dirty="0"/>
              <a:t>전원 공급장치로 부터 전원을 </a:t>
            </a:r>
            <a:r>
              <a:rPr lang="ko-KR" altLang="en-US" sz="1200" dirty="0" err="1"/>
              <a:t>입력받아</a:t>
            </a:r>
            <a:r>
              <a:rPr lang="en-US" altLang="ko-KR" sz="1200" dirty="0"/>
              <a:t> 12v</a:t>
            </a:r>
            <a:r>
              <a:rPr lang="ko-KR" altLang="en-US" sz="1200" dirty="0"/>
              <a:t>가 필요한 영역으로 </a:t>
            </a:r>
            <a:br>
              <a:rPr lang="en-US" altLang="ko-KR" sz="1200" dirty="0"/>
            </a:br>
            <a:r>
              <a:rPr lang="ko-KR" altLang="en-US" sz="1200" dirty="0"/>
              <a:t>분배 해주고</a:t>
            </a:r>
            <a:r>
              <a:rPr lang="en-US" altLang="ko-KR" sz="1200" dirty="0"/>
              <a:t>,</a:t>
            </a:r>
            <a:r>
              <a:rPr lang="ko-KR" altLang="en-US" sz="1200" dirty="0"/>
              <a:t> </a:t>
            </a:r>
            <a:r>
              <a:rPr lang="en-US" altLang="ko-KR" sz="1200" dirty="0"/>
              <a:t>5v </a:t>
            </a:r>
            <a:r>
              <a:rPr lang="ko-KR" altLang="en-US" sz="1200" dirty="0"/>
              <a:t>및 </a:t>
            </a:r>
            <a:r>
              <a:rPr lang="en-US" altLang="ko-KR" sz="1200" dirty="0"/>
              <a:t>3.3v</a:t>
            </a:r>
            <a:r>
              <a:rPr lang="ko-KR" altLang="en-US" sz="1200" dirty="0"/>
              <a:t> </a:t>
            </a:r>
            <a:r>
              <a:rPr lang="ko-KR" altLang="en-US" sz="1200" dirty="0" err="1"/>
              <a:t>레귤레이터를</a:t>
            </a:r>
            <a:r>
              <a:rPr lang="ko-KR" altLang="en-US" sz="1200" dirty="0"/>
              <a:t> 통해 </a:t>
            </a:r>
            <a:r>
              <a:rPr lang="ko-KR" altLang="en-US" sz="1200" dirty="0" err="1"/>
              <a:t>감압시킨</a:t>
            </a:r>
            <a:r>
              <a:rPr lang="ko-KR" altLang="en-US" sz="1200" dirty="0"/>
              <a:t> 전력 역시 </a:t>
            </a:r>
            <a:br>
              <a:rPr lang="en-US" altLang="ko-KR" sz="1200" dirty="0"/>
            </a:br>
            <a:r>
              <a:rPr lang="ko-KR" altLang="en-US" sz="1200" dirty="0"/>
              <a:t>필요한 곳으로 분배해주는 구간입니다</a:t>
            </a:r>
            <a:r>
              <a:rPr lang="en-US" altLang="ko-KR" sz="1200" dirty="0"/>
              <a:t>.</a:t>
            </a:r>
            <a:br>
              <a:rPr lang="en-US" altLang="ko-KR" sz="1200" dirty="0"/>
            </a:br>
            <a:endParaRPr lang="en-US" altLang="ko-KR" sz="1200" dirty="0"/>
          </a:p>
          <a:p>
            <a:pPr marL="342900" indent="-342900">
              <a:buAutoNum type="alphaUcPeriod"/>
            </a:pPr>
            <a:r>
              <a:rPr lang="ko-KR" altLang="en-US" sz="1200" b="1" dirty="0"/>
              <a:t>시스템 영역</a:t>
            </a:r>
            <a:br>
              <a:rPr lang="en-US" altLang="ko-KR" sz="1200" dirty="0"/>
            </a:br>
            <a:r>
              <a:rPr lang="en-US" altLang="ko-KR" sz="1200" dirty="0"/>
              <a:t>-</a:t>
            </a:r>
            <a:r>
              <a:rPr lang="ko-KR" altLang="en-US" sz="1200" dirty="0"/>
              <a:t> 시스템 제어에 필요한 핵심적인 기능들이 </a:t>
            </a:r>
            <a:r>
              <a:rPr lang="ko-KR" altLang="en-US" sz="1200" dirty="0" err="1"/>
              <a:t>모여있는</a:t>
            </a:r>
            <a:r>
              <a:rPr lang="ko-KR" altLang="en-US" sz="1200" dirty="0"/>
              <a:t> 영역입니다</a:t>
            </a:r>
            <a:r>
              <a:rPr lang="en-US" altLang="ko-KR" sz="1200" dirty="0"/>
              <a:t>. </a:t>
            </a:r>
            <a:br>
              <a:rPr lang="en-US" altLang="ko-KR" sz="1200" dirty="0"/>
            </a:br>
            <a:r>
              <a:rPr lang="ko-KR" altLang="en-US" sz="1200" dirty="0"/>
              <a:t>구성은 아래와 같습니다</a:t>
            </a:r>
            <a:r>
              <a:rPr lang="en-US" altLang="ko-KR" sz="1200" dirty="0"/>
              <a:t>.</a:t>
            </a:r>
            <a:br>
              <a:rPr lang="en-US" altLang="ko-KR" sz="1200" dirty="0"/>
            </a:br>
            <a:r>
              <a:rPr lang="en-US" altLang="ko-KR" sz="1200" dirty="0"/>
              <a:t>[ Reset </a:t>
            </a:r>
            <a:r>
              <a:rPr lang="ko-KR" altLang="en-US" sz="1200" dirty="0"/>
              <a:t>버튼</a:t>
            </a:r>
            <a:r>
              <a:rPr lang="en-US" altLang="ko-KR" sz="1200" dirty="0"/>
              <a:t>, Interrupt 0  </a:t>
            </a:r>
            <a:r>
              <a:rPr lang="ko-KR" altLang="en-US" sz="1200" dirty="0" err="1"/>
              <a:t>연결핀</a:t>
            </a:r>
            <a:r>
              <a:rPr lang="en-US" altLang="ko-KR" sz="1200" dirty="0"/>
              <a:t>(Active Low), </a:t>
            </a:r>
            <a:r>
              <a:rPr lang="ko-KR" altLang="en-US" sz="1200" b="1" dirty="0"/>
              <a:t>패시브 </a:t>
            </a:r>
            <a:r>
              <a:rPr lang="ko-KR" altLang="en-US" sz="1200" b="1" dirty="0" err="1"/>
              <a:t>부저</a:t>
            </a:r>
            <a:r>
              <a:rPr lang="ko-KR" altLang="en-US" sz="1200" b="1" dirty="0"/>
              <a:t> </a:t>
            </a:r>
            <a:r>
              <a:rPr lang="en-US" altLang="ko-KR" sz="1200" b="1" dirty="0"/>
              <a:t>D12</a:t>
            </a:r>
            <a:r>
              <a:rPr lang="en-US" altLang="ko-KR" sz="1200" dirty="0"/>
              <a:t>, </a:t>
            </a:r>
            <a:br>
              <a:rPr lang="en-US" altLang="ko-KR" sz="1200" dirty="0"/>
            </a:br>
            <a:r>
              <a:rPr lang="en-US" altLang="ko-KR" sz="1200" dirty="0"/>
              <a:t>Real Time Clock </a:t>
            </a:r>
            <a:r>
              <a:rPr lang="ko-KR" altLang="en-US" sz="1200" dirty="0"/>
              <a:t>연결 핀</a:t>
            </a:r>
            <a:r>
              <a:rPr lang="en-US" altLang="ko-KR" sz="1200" dirty="0"/>
              <a:t>, LED</a:t>
            </a:r>
            <a:r>
              <a:rPr lang="ko-KR" altLang="en-US" sz="1200" dirty="0"/>
              <a:t> </a:t>
            </a:r>
            <a:r>
              <a:rPr lang="en-US" altLang="ko-KR" sz="1200" dirty="0"/>
              <a:t>indicator(Power, Built-in led pin, TX, RX) ]</a:t>
            </a:r>
          </a:p>
          <a:p>
            <a:pPr marL="342900" indent="-342900">
              <a:buAutoNum type="alphaUcPeriod"/>
            </a:pPr>
            <a:endParaRPr lang="en-US" altLang="ko-KR" sz="1200" b="1" dirty="0"/>
          </a:p>
          <a:p>
            <a:pPr marL="342900" indent="-342900">
              <a:buAutoNum type="alphaUcPeriod"/>
            </a:pPr>
            <a:r>
              <a:rPr lang="ko-KR" altLang="en-US" sz="1200" b="1" dirty="0"/>
              <a:t>센서 입력 영역</a:t>
            </a:r>
            <a:br>
              <a:rPr lang="en-US" altLang="ko-KR" sz="1200" b="1" dirty="0"/>
            </a:br>
            <a:r>
              <a:rPr lang="en-US" altLang="ko-KR" sz="1200" dirty="0"/>
              <a:t>-</a:t>
            </a:r>
            <a:r>
              <a:rPr lang="ko-KR" altLang="en-US" sz="1200" dirty="0"/>
              <a:t> 센서가 연결 되는 영역입니다</a:t>
            </a:r>
            <a:r>
              <a:rPr lang="en-US" altLang="ko-KR" sz="1200" dirty="0"/>
              <a:t>. </a:t>
            </a:r>
            <a:r>
              <a:rPr lang="ko-KR" altLang="en-US" sz="1200" dirty="0"/>
              <a:t>기본적으로 제공되는 </a:t>
            </a:r>
            <a:r>
              <a:rPr lang="en-US" altLang="ko-KR" sz="1200" dirty="0"/>
              <a:t>[DHT</a:t>
            </a:r>
            <a:r>
              <a:rPr lang="ko-KR" altLang="en-US" sz="1200" dirty="0"/>
              <a:t>센서</a:t>
            </a:r>
            <a:r>
              <a:rPr lang="en-US" altLang="ko-KR" sz="1200" dirty="0"/>
              <a:t>],</a:t>
            </a:r>
            <a:br>
              <a:rPr lang="en-US" altLang="ko-KR" sz="1200" dirty="0"/>
            </a:br>
            <a:r>
              <a:rPr lang="en-US" altLang="ko-KR" sz="1200" dirty="0"/>
              <a:t>[</a:t>
            </a:r>
            <a:r>
              <a:rPr lang="ko-KR" altLang="en-US" sz="1200" dirty="0"/>
              <a:t>수위센서</a:t>
            </a:r>
            <a:r>
              <a:rPr lang="en-US" altLang="ko-KR" sz="1200" dirty="0"/>
              <a:t>(port 2</a:t>
            </a:r>
            <a:r>
              <a:rPr lang="ko-KR" altLang="en-US" sz="1200" dirty="0"/>
              <a:t>개</a:t>
            </a:r>
            <a:r>
              <a:rPr lang="en-US" altLang="ko-KR" sz="1200" dirty="0"/>
              <a:t>)], [CDS </a:t>
            </a:r>
            <a:r>
              <a:rPr lang="ko-KR" altLang="en-US" sz="1200" dirty="0"/>
              <a:t>센서</a:t>
            </a:r>
            <a:r>
              <a:rPr lang="en-US" altLang="ko-KR" sz="1200" dirty="0"/>
              <a:t>] </a:t>
            </a:r>
            <a:r>
              <a:rPr lang="ko-KR" altLang="en-US" sz="1200" dirty="0"/>
              <a:t>연결 포트 및</a:t>
            </a:r>
            <a:r>
              <a:rPr lang="en-US" altLang="ko-KR" sz="1200" dirty="0"/>
              <a:t> </a:t>
            </a:r>
            <a:r>
              <a:rPr lang="ko-KR" altLang="en-US" sz="1200" dirty="0"/>
              <a:t>필요시 추가 센서 </a:t>
            </a:r>
            <a:r>
              <a:rPr lang="en-US" altLang="ko-KR" sz="1200" dirty="0"/>
              <a:t>6</a:t>
            </a:r>
            <a:r>
              <a:rPr lang="ko-KR" altLang="en-US" sz="1200" dirty="0"/>
              <a:t>개를  </a:t>
            </a:r>
            <a:br>
              <a:rPr lang="en-US" altLang="ko-KR" sz="1200" dirty="0"/>
            </a:br>
            <a:r>
              <a:rPr lang="ko-KR" altLang="en-US" sz="1200" dirty="0"/>
              <a:t>연결 가능한 포트가 내장되어 있으며</a:t>
            </a:r>
            <a:r>
              <a:rPr lang="en-US" altLang="ko-KR" sz="1200" dirty="0"/>
              <a:t>, </a:t>
            </a:r>
            <a:r>
              <a:rPr lang="ko-KR" altLang="en-US" sz="1200" dirty="0"/>
              <a:t>추가 센서 핀 배치는 다음과 같습니다</a:t>
            </a:r>
            <a:r>
              <a:rPr lang="en-US" altLang="ko-KR" sz="1200" dirty="0"/>
              <a:t>.</a:t>
            </a:r>
            <a:br>
              <a:rPr lang="en-US" altLang="ko-KR" sz="1200" dirty="0"/>
            </a:br>
            <a:r>
              <a:rPr lang="en-US" altLang="ko-KR" sz="1200" dirty="0" err="1"/>
              <a:t>AnalogRead</a:t>
            </a:r>
            <a:r>
              <a:rPr lang="en-US" altLang="ko-KR" sz="1200" dirty="0"/>
              <a:t>(#pin)</a:t>
            </a:r>
            <a:r>
              <a:rPr lang="ko-KR" altLang="en-US" sz="1200" dirty="0"/>
              <a:t>로</a:t>
            </a:r>
            <a:r>
              <a:rPr lang="en-US" altLang="ko-KR" sz="1200" dirty="0"/>
              <a:t> </a:t>
            </a:r>
            <a:r>
              <a:rPr lang="ko-KR" altLang="en-US" sz="1200" dirty="0"/>
              <a:t>제어 가능합니다</a:t>
            </a:r>
            <a:r>
              <a:rPr lang="en-US" altLang="ko-KR" sz="1200" dirty="0"/>
              <a:t>.</a:t>
            </a:r>
            <a:br>
              <a:rPr lang="en-US" altLang="ko-KR" sz="1200" dirty="0"/>
            </a:br>
            <a:br>
              <a:rPr lang="en-US" altLang="ko-KR" sz="1200" dirty="0"/>
            </a:br>
            <a:br>
              <a:rPr lang="en-US" altLang="ko-KR" sz="1200" dirty="0"/>
            </a:br>
            <a:br>
              <a:rPr lang="en-US" altLang="ko-KR" sz="1200" dirty="0"/>
            </a:br>
            <a:br>
              <a:rPr lang="en-US" altLang="ko-KR" sz="1200" dirty="0"/>
            </a:br>
            <a:br>
              <a:rPr lang="en-US" altLang="ko-KR" sz="1200" dirty="0"/>
            </a:br>
            <a:br>
              <a:rPr lang="en-US" altLang="ko-KR" sz="1200" dirty="0"/>
            </a:br>
            <a:br>
              <a:rPr lang="en-US" altLang="ko-KR" sz="1200" dirty="0"/>
            </a:br>
            <a:br>
              <a:rPr lang="en-US" altLang="ko-KR" sz="1200" dirty="0"/>
            </a:br>
            <a:endParaRPr lang="en-US" altLang="ko-KR" sz="1200" b="1" dirty="0"/>
          </a:p>
          <a:p>
            <a:pPr marL="342900" indent="-342900">
              <a:buAutoNum type="alphaUcPeriod"/>
            </a:pPr>
            <a:r>
              <a:rPr lang="ko-KR" altLang="en-US" sz="1200" b="1" dirty="0"/>
              <a:t>시리얼 통신 영역</a:t>
            </a:r>
            <a:br>
              <a:rPr lang="en-US" altLang="ko-KR" sz="1200" dirty="0"/>
            </a:br>
            <a:r>
              <a:rPr lang="en-US" altLang="ko-KR" sz="1200" dirty="0"/>
              <a:t>- </a:t>
            </a:r>
            <a:r>
              <a:rPr lang="ko-KR" altLang="en-US" sz="1200" dirty="0"/>
              <a:t>시리얼 통신 중 </a:t>
            </a:r>
            <a:r>
              <a:rPr lang="en-US" altLang="ko-KR" sz="1200" dirty="0"/>
              <a:t>I</a:t>
            </a:r>
            <a:r>
              <a:rPr lang="en-US" altLang="ko-KR" sz="1200" baseline="30000" dirty="0"/>
              <a:t>2</a:t>
            </a:r>
            <a:r>
              <a:rPr lang="en-US" altLang="ko-KR" sz="1200" dirty="0"/>
              <a:t>C</a:t>
            </a:r>
            <a:r>
              <a:rPr lang="ko-KR" altLang="en-US" sz="1200" dirty="0"/>
              <a:t>와 </a:t>
            </a:r>
            <a:r>
              <a:rPr lang="en-US" altLang="ko-KR" sz="1200" dirty="0"/>
              <a:t>SPI </a:t>
            </a:r>
            <a:r>
              <a:rPr lang="ko-KR" altLang="en-US" sz="1200" dirty="0"/>
              <a:t>를 사용할 수 있는 영역입니다</a:t>
            </a:r>
            <a:r>
              <a:rPr lang="en-US" altLang="ko-KR" sz="1200" dirty="0"/>
              <a:t>.</a:t>
            </a:r>
            <a:br>
              <a:rPr lang="en-US" altLang="ko-KR" sz="1200" dirty="0"/>
            </a:br>
            <a:r>
              <a:rPr lang="en-US" altLang="ko-KR" sz="1200" dirty="0"/>
              <a:t>I2C</a:t>
            </a:r>
            <a:r>
              <a:rPr lang="ko-KR" altLang="en-US" sz="1200" dirty="0"/>
              <a:t>의 경우 </a:t>
            </a:r>
            <a:r>
              <a:rPr lang="en-US" altLang="ko-KR" sz="1200" dirty="0"/>
              <a:t>[CLCD]</a:t>
            </a:r>
            <a:r>
              <a:rPr lang="ko-KR" altLang="en-US" sz="1200" dirty="0"/>
              <a:t>를 포함하여 총 </a:t>
            </a:r>
            <a:r>
              <a:rPr lang="en-US" altLang="ko-KR" sz="1200" dirty="0"/>
              <a:t>2</a:t>
            </a:r>
            <a:r>
              <a:rPr lang="ko-KR" altLang="en-US" sz="1200" dirty="0"/>
              <a:t>개 연결 가능하며 </a:t>
            </a:r>
            <a:br>
              <a:rPr lang="en-US" altLang="ko-KR" sz="1200" dirty="0"/>
            </a:br>
            <a:r>
              <a:rPr lang="en-US" altLang="ko-KR" sz="1200" dirty="0"/>
              <a:t>SPI</a:t>
            </a:r>
            <a:r>
              <a:rPr lang="ko-KR" altLang="en-US" sz="1200" dirty="0"/>
              <a:t>는 기본 포트</a:t>
            </a:r>
            <a:r>
              <a:rPr lang="en-US" altLang="ko-KR" sz="1200" dirty="0"/>
              <a:t> 1</a:t>
            </a:r>
            <a:r>
              <a:rPr lang="ko-KR" altLang="en-US" sz="1200" dirty="0"/>
              <a:t>개와 기호에 따라 </a:t>
            </a:r>
            <a:r>
              <a:rPr lang="en-US" altLang="ko-KR" sz="1200" dirty="0"/>
              <a:t>OLED</a:t>
            </a:r>
            <a:r>
              <a:rPr lang="ko-KR" altLang="en-US" sz="1200" dirty="0"/>
              <a:t>를 배치 가능한 </a:t>
            </a:r>
            <a:r>
              <a:rPr lang="en-US" altLang="ko-KR" sz="1200" dirty="0"/>
              <a:t>7</a:t>
            </a:r>
            <a:r>
              <a:rPr lang="ko-KR" altLang="en-US" sz="1200" dirty="0"/>
              <a:t>핀 포트가 구성되어 있습니다</a:t>
            </a:r>
            <a:r>
              <a:rPr lang="en-US" altLang="ko-KR" sz="1200" dirty="0"/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677421-DFD7-BDE3-AF83-6D997E8CBF71}"/>
              </a:ext>
            </a:extLst>
          </p:cNvPr>
          <p:cNvSpPr txBox="1"/>
          <p:nvPr/>
        </p:nvSpPr>
        <p:spPr>
          <a:xfrm>
            <a:off x="515274" y="1220699"/>
            <a:ext cx="515067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/>
              <a:t>PCB</a:t>
            </a:r>
            <a:r>
              <a:rPr lang="ko-KR" altLang="en-US" sz="1400"/>
              <a:t> 중앙에는</a:t>
            </a:r>
            <a:r>
              <a:rPr lang="en-US" altLang="ko-KR" sz="1400"/>
              <a:t>, </a:t>
            </a:r>
            <a:r>
              <a:rPr lang="ko-KR" altLang="en-US" sz="1400"/>
              <a:t>메인 보드의 각 부위별 명칭이 기재되어 있으며</a:t>
            </a:r>
            <a:r>
              <a:rPr lang="en-US" altLang="ko-KR" sz="1400"/>
              <a:t>, </a:t>
            </a:r>
            <a:r>
              <a:rPr lang="ko-KR" altLang="en-US" sz="1400"/>
              <a:t>크게 </a:t>
            </a:r>
            <a:r>
              <a:rPr lang="en-US" altLang="ko-KR" sz="1400"/>
              <a:t>8</a:t>
            </a:r>
            <a:r>
              <a:rPr lang="ko-KR" altLang="en-US" sz="1400"/>
              <a:t>개의 구역이 존재합니다</a:t>
            </a:r>
            <a:r>
              <a:rPr lang="en-US" altLang="ko-KR" sz="1400"/>
              <a:t>.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D5CAFC06-2515-A6CD-B90E-E45F868D1442}"/>
              </a:ext>
            </a:extLst>
          </p:cNvPr>
          <p:cNvSpPr/>
          <p:nvPr/>
        </p:nvSpPr>
        <p:spPr>
          <a:xfrm>
            <a:off x="7742635" y="4607161"/>
            <a:ext cx="180975" cy="18097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2096663C-79BF-10A2-0132-08D8FBD4A1F7}"/>
              </a:ext>
            </a:extLst>
          </p:cNvPr>
          <p:cNvSpPr/>
          <p:nvPr/>
        </p:nvSpPr>
        <p:spPr>
          <a:xfrm>
            <a:off x="8025542" y="4607161"/>
            <a:ext cx="180975" cy="18097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772DD435-5977-F665-746F-E438127B13F6}"/>
              </a:ext>
            </a:extLst>
          </p:cNvPr>
          <p:cNvSpPr/>
          <p:nvPr/>
        </p:nvSpPr>
        <p:spPr>
          <a:xfrm>
            <a:off x="8308449" y="4607161"/>
            <a:ext cx="180975" cy="18097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6B8DC28F-BF09-2C86-16ED-3FD15B1E1F70}"/>
              </a:ext>
            </a:extLst>
          </p:cNvPr>
          <p:cNvSpPr/>
          <p:nvPr/>
        </p:nvSpPr>
        <p:spPr>
          <a:xfrm>
            <a:off x="8592420" y="4607161"/>
            <a:ext cx="180975" cy="18097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C4C8D516-B194-C7EF-F051-CEA4B20A2059}"/>
              </a:ext>
            </a:extLst>
          </p:cNvPr>
          <p:cNvSpPr/>
          <p:nvPr/>
        </p:nvSpPr>
        <p:spPr>
          <a:xfrm>
            <a:off x="8875327" y="4607161"/>
            <a:ext cx="180975" cy="18097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B6231059-62CE-DD78-55BE-91729C0C09C7}"/>
              </a:ext>
            </a:extLst>
          </p:cNvPr>
          <p:cNvSpPr/>
          <p:nvPr/>
        </p:nvSpPr>
        <p:spPr>
          <a:xfrm>
            <a:off x="9158234" y="4607161"/>
            <a:ext cx="180975" cy="18097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690F7C23-9CA7-1939-DA22-B9BA65597AC3}"/>
              </a:ext>
            </a:extLst>
          </p:cNvPr>
          <p:cNvSpPr/>
          <p:nvPr/>
        </p:nvSpPr>
        <p:spPr>
          <a:xfrm>
            <a:off x="7742635" y="4371230"/>
            <a:ext cx="180975" cy="18097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E96FB82B-153B-97E0-4995-19427F5E0477}"/>
              </a:ext>
            </a:extLst>
          </p:cNvPr>
          <p:cNvSpPr/>
          <p:nvPr/>
        </p:nvSpPr>
        <p:spPr>
          <a:xfrm>
            <a:off x="8025542" y="4371230"/>
            <a:ext cx="180975" cy="18097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5D6BAA0C-CEBA-9225-747B-5BAA3A394C86}"/>
              </a:ext>
            </a:extLst>
          </p:cNvPr>
          <p:cNvSpPr/>
          <p:nvPr/>
        </p:nvSpPr>
        <p:spPr>
          <a:xfrm>
            <a:off x="8308449" y="4371230"/>
            <a:ext cx="180975" cy="18097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BB4F75B3-5A7E-56D6-EBD6-33D26610DA4F}"/>
              </a:ext>
            </a:extLst>
          </p:cNvPr>
          <p:cNvSpPr/>
          <p:nvPr/>
        </p:nvSpPr>
        <p:spPr>
          <a:xfrm>
            <a:off x="8592420" y="4371230"/>
            <a:ext cx="180975" cy="18097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AFA64019-B829-E67D-0EC9-954AAB90D81E}"/>
              </a:ext>
            </a:extLst>
          </p:cNvPr>
          <p:cNvSpPr/>
          <p:nvPr/>
        </p:nvSpPr>
        <p:spPr>
          <a:xfrm>
            <a:off x="8875327" y="4371230"/>
            <a:ext cx="180975" cy="18097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8A1EEDC0-90F3-5AE2-6F55-3918ECF4ADF8}"/>
              </a:ext>
            </a:extLst>
          </p:cNvPr>
          <p:cNvSpPr/>
          <p:nvPr/>
        </p:nvSpPr>
        <p:spPr>
          <a:xfrm>
            <a:off x="9158234" y="4371230"/>
            <a:ext cx="180975" cy="18097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8A193FB2-D590-4B0D-3AC1-8CCDAD8EAF1C}"/>
              </a:ext>
            </a:extLst>
          </p:cNvPr>
          <p:cNvSpPr/>
          <p:nvPr/>
        </p:nvSpPr>
        <p:spPr>
          <a:xfrm>
            <a:off x="7742635" y="4843092"/>
            <a:ext cx="180975" cy="18097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74CB8D3D-47D8-9C36-ECD5-53FE34C98BAE}"/>
              </a:ext>
            </a:extLst>
          </p:cNvPr>
          <p:cNvSpPr/>
          <p:nvPr/>
        </p:nvSpPr>
        <p:spPr>
          <a:xfrm>
            <a:off x="8025542" y="4843092"/>
            <a:ext cx="180975" cy="18097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FFFF8476-7FBF-A465-735F-68CB7176ED44}"/>
              </a:ext>
            </a:extLst>
          </p:cNvPr>
          <p:cNvSpPr/>
          <p:nvPr/>
        </p:nvSpPr>
        <p:spPr>
          <a:xfrm>
            <a:off x="8308449" y="4843092"/>
            <a:ext cx="180975" cy="18097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F21A1792-BB69-5BF9-D73B-899EB1203064}"/>
              </a:ext>
            </a:extLst>
          </p:cNvPr>
          <p:cNvSpPr/>
          <p:nvPr/>
        </p:nvSpPr>
        <p:spPr>
          <a:xfrm>
            <a:off x="8592420" y="4843092"/>
            <a:ext cx="180975" cy="18097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A870D09A-2905-DB7C-FE09-F6A6C43CEC4B}"/>
              </a:ext>
            </a:extLst>
          </p:cNvPr>
          <p:cNvSpPr/>
          <p:nvPr/>
        </p:nvSpPr>
        <p:spPr>
          <a:xfrm>
            <a:off x="8875327" y="4843092"/>
            <a:ext cx="180975" cy="18097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ABC3E76B-C7C5-2F1C-EC58-A58AFE2F4289}"/>
              </a:ext>
            </a:extLst>
          </p:cNvPr>
          <p:cNvSpPr/>
          <p:nvPr/>
        </p:nvSpPr>
        <p:spPr>
          <a:xfrm>
            <a:off x="9158234" y="4843092"/>
            <a:ext cx="180975" cy="18097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3508DF76-1D2A-BDB1-C456-28A6BF3D7DDA}"/>
              </a:ext>
            </a:extLst>
          </p:cNvPr>
          <p:cNvSpPr/>
          <p:nvPr/>
        </p:nvSpPr>
        <p:spPr>
          <a:xfrm>
            <a:off x="7669210" y="4295030"/>
            <a:ext cx="1752600" cy="8191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4C93E568-C0D3-15B1-EA20-D30B8251BE53}"/>
              </a:ext>
            </a:extLst>
          </p:cNvPr>
          <p:cNvCxnSpPr>
            <a:cxnSpLocks/>
          </p:cNvCxnSpPr>
          <p:nvPr/>
        </p:nvCxnSpPr>
        <p:spPr>
          <a:xfrm>
            <a:off x="7458945" y="4464287"/>
            <a:ext cx="2267665" cy="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4AE2DC73-0EB4-A147-902F-092F56785D97}"/>
              </a:ext>
            </a:extLst>
          </p:cNvPr>
          <p:cNvCxnSpPr>
            <a:cxnSpLocks/>
          </p:cNvCxnSpPr>
          <p:nvPr/>
        </p:nvCxnSpPr>
        <p:spPr>
          <a:xfrm>
            <a:off x="7458945" y="4704983"/>
            <a:ext cx="2267665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5F2A8059-0729-429C-5F6A-088EC6B16A3C}"/>
              </a:ext>
            </a:extLst>
          </p:cNvPr>
          <p:cNvCxnSpPr>
            <a:cxnSpLocks/>
          </p:cNvCxnSpPr>
          <p:nvPr/>
        </p:nvCxnSpPr>
        <p:spPr>
          <a:xfrm>
            <a:off x="7458945" y="4943109"/>
            <a:ext cx="2267665" cy="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23F80BDF-8BE0-42D9-D6FC-689DCF7B3530}"/>
              </a:ext>
            </a:extLst>
          </p:cNvPr>
          <p:cNvSpPr txBox="1"/>
          <p:nvPr/>
        </p:nvSpPr>
        <p:spPr>
          <a:xfrm rot="16200000">
            <a:off x="7582276" y="5058091"/>
            <a:ext cx="4953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/>
              <a:t>A4</a:t>
            </a:r>
            <a:endParaRPr lang="ko-KR" altLang="en-US" sz="1200" b="1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19DC409-CF4C-2067-5F1B-15495391D7AF}"/>
              </a:ext>
            </a:extLst>
          </p:cNvPr>
          <p:cNvSpPr txBox="1"/>
          <p:nvPr/>
        </p:nvSpPr>
        <p:spPr>
          <a:xfrm rot="16200000">
            <a:off x="7865668" y="5058091"/>
            <a:ext cx="4953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/>
              <a:t>A5</a:t>
            </a:r>
            <a:endParaRPr lang="ko-KR" altLang="en-US" sz="1200" b="1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DAA86E0-B2CA-E97D-1E49-11BC12105FBC}"/>
              </a:ext>
            </a:extLst>
          </p:cNvPr>
          <p:cNvSpPr txBox="1"/>
          <p:nvPr/>
        </p:nvSpPr>
        <p:spPr>
          <a:xfrm rot="16200000">
            <a:off x="8151381" y="5058091"/>
            <a:ext cx="4953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/>
              <a:t>A6</a:t>
            </a:r>
            <a:endParaRPr lang="ko-KR" altLang="en-US" sz="1200" b="1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A04750B-1467-5FC3-4835-41C1AB6EA962}"/>
              </a:ext>
            </a:extLst>
          </p:cNvPr>
          <p:cNvSpPr txBox="1"/>
          <p:nvPr/>
        </p:nvSpPr>
        <p:spPr>
          <a:xfrm rot="16200000">
            <a:off x="8434773" y="5058091"/>
            <a:ext cx="4953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/>
              <a:t>A7</a:t>
            </a:r>
            <a:endParaRPr lang="ko-KR" altLang="en-US" sz="1200" b="1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A50756C-178A-7024-F0CE-DD0ABA8C6261}"/>
              </a:ext>
            </a:extLst>
          </p:cNvPr>
          <p:cNvSpPr txBox="1"/>
          <p:nvPr/>
        </p:nvSpPr>
        <p:spPr>
          <a:xfrm rot="16200000">
            <a:off x="8695667" y="5058091"/>
            <a:ext cx="4953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/>
              <a:t>A8</a:t>
            </a:r>
            <a:endParaRPr lang="ko-KR" altLang="en-US" sz="1200" b="1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9DD00D8-A809-B8F2-2331-1E6B00E9AEBD}"/>
              </a:ext>
            </a:extLst>
          </p:cNvPr>
          <p:cNvSpPr txBox="1"/>
          <p:nvPr/>
        </p:nvSpPr>
        <p:spPr>
          <a:xfrm rot="16200000">
            <a:off x="8979059" y="5058091"/>
            <a:ext cx="4953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/>
              <a:t>A9</a:t>
            </a:r>
            <a:endParaRPr lang="ko-KR" altLang="en-US" sz="1200" b="1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F173555-A181-2AD8-AFD7-BB991734D68B}"/>
              </a:ext>
            </a:extLst>
          </p:cNvPr>
          <p:cNvSpPr txBox="1"/>
          <p:nvPr/>
        </p:nvSpPr>
        <p:spPr>
          <a:xfrm>
            <a:off x="9800035" y="4315269"/>
            <a:ext cx="10991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/>
              <a:t>Ground(-)</a:t>
            </a:r>
            <a:endParaRPr lang="ko-KR" altLang="en-US" sz="1200" b="1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2783EF3-72C3-54D9-BA05-72ECAD4D384A}"/>
              </a:ext>
            </a:extLst>
          </p:cNvPr>
          <p:cNvSpPr txBox="1"/>
          <p:nvPr/>
        </p:nvSpPr>
        <p:spPr>
          <a:xfrm>
            <a:off x="9800035" y="4570250"/>
            <a:ext cx="10991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/>
              <a:t>5v(+)</a:t>
            </a:r>
            <a:endParaRPr lang="ko-KR" altLang="en-US" sz="1200" b="1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731ADCA-804E-6EFE-9500-4CBD745D204E}"/>
              </a:ext>
            </a:extLst>
          </p:cNvPr>
          <p:cNvSpPr txBox="1"/>
          <p:nvPr/>
        </p:nvSpPr>
        <p:spPr>
          <a:xfrm>
            <a:off x="9800035" y="4812093"/>
            <a:ext cx="10991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/>
              <a:t>Arduino mega pin</a:t>
            </a:r>
            <a:endParaRPr lang="ko-KR" altLang="en-US" sz="1200" b="1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B6700BC-2B6F-AAFF-7F3E-EEA10531FEC8}"/>
              </a:ext>
            </a:extLst>
          </p:cNvPr>
          <p:cNvSpPr/>
          <p:nvPr/>
        </p:nvSpPr>
        <p:spPr>
          <a:xfrm>
            <a:off x="678952" y="4559299"/>
            <a:ext cx="1911848" cy="838200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64881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32D6E9B3-B292-9613-EFAF-DCC7C9268A3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5938" b="82438" l="15316" r="83574">
                        <a14:foregroundMark x1="63485" y1="66438" x2="49168" y2="66125"/>
                        <a14:foregroundMark x1="21421" y1="64813" x2="22974" y2="40750"/>
                        <a14:foregroundMark x1="28968" y1="41688" x2="45394" y2="41438"/>
                        <a14:foregroundMark x1="80022" y1="71438" x2="80022" y2="71438"/>
                        <a14:foregroundMark x1="78801" y1="38438" x2="78135" y2="5806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816" t="34814" r="18329" b="16054"/>
          <a:stretch/>
        </p:blipFill>
        <p:spPr>
          <a:xfrm rot="5400000">
            <a:off x="2801250" y="-1106511"/>
            <a:ext cx="6563374" cy="8316686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D56C6C5D-80C8-F541-FFA3-75292DE3A32C}"/>
              </a:ext>
            </a:extLst>
          </p:cNvPr>
          <p:cNvSpPr/>
          <p:nvPr/>
        </p:nvSpPr>
        <p:spPr>
          <a:xfrm>
            <a:off x="4066902" y="5603140"/>
            <a:ext cx="2760617" cy="985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bg1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ADC39ED0-F24A-CFC9-D954-D249987A77C3}"/>
              </a:ext>
            </a:extLst>
          </p:cNvPr>
          <p:cNvSpPr/>
          <p:nvPr/>
        </p:nvSpPr>
        <p:spPr>
          <a:xfrm>
            <a:off x="1924594" y="4781156"/>
            <a:ext cx="1720016" cy="47333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8CB0AAD7-FAA3-DFEF-9794-11DB2891F235}"/>
              </a:ext>
            </a:extLst>
          </p:cNvPr>
          <p:cNvSpPr/>
          <p:nvPr/>
        </p:nvSpPr>
        <p:spPr>
          <a:xfrm>
            <a:off x="1967614" y="4833559"/>
            <a:ext cx="1241296" cy="368526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5v </a:t>
            </a:r>
            <a:r>
              <a:rPr lang="ko-KR" alt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연결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F6F36A6A-78E5-2364-B41F-D23A5ABFDA03}"/>
              </a:ext>
            </a:extLst>
          </p:cNvPr>
          <p:cNvSpPr/>
          <p:nvPr/>
        </p:nvSpPr>
        <p:spPr>
          <a:xfrm>
            <a:off x="4323807" y="4834105"/>
            <a:ext cx="2185566" cy="98516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25146002-EA13-54A3-4D86-299F923ECC83}"/>
              </a:ext>
            </a:extLst>
          </p:cNvPr>
          <p:cNvSpPr/>
          <p:nvPr/>
        </p:nvSpPr>
        <p:spPr>
          <a:xfrm>
            <a:off x="4711337" y="5450740"/>
            <a:ext cx="1241296" cy="368526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12v </a:t>
            </a:r>
            <a:r>
              <a:rPr lang="ko-KR" alt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연결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6C8F64B0-265D-7EB5-DEAA-81A170622206}"/>
              </a:ext>
            </a:extLst>
          </p:cNvPr>
          <p:cNvSpPr/>
          <p:nvPr/>
        </p:nvSpPr>
        <p:spPr>
          <a:xfrm>
            <a:off x="252548" y="169348"/>
            <a:ext cx="3227370" cy="75594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AD107F93-D010-E550-8143-625F739F27AD}"/>
              </a:ext>
            </a:extLst>
          </p:cNvPr>
          <p:cNvSpPr/>
          <p:nvPr/>
        </p:nvSpPr>
        <p:spPr>
          <a:xfrm>
            <a:off x="322216" y="199826"/>
            <a:ext cx="1968137" cy="690439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반드시 이 단자에</a:t>
            </a:r>
            <a:endParaRPr lang="en-US" altLang="ko-KR" dirty="0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  <a:p>
            <a:pPr algn="ctr"/>
            <a:r>
              <a:rPr lang="ko-KR" alt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어댑터 연결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4FADD1D-53F7-8EB1-F2B9-5B2C4F697078}"/>
              </a:ext>
            </a:extLst>
          </p:cNvPr>
          <p:cNvGrpSpPr/>
          <p:nvPr/>
        </p:nvGrpSpPr>
        <p:grpSpPr>
          <a:xfrm>
            <a:off x="1575495" y="3559497"/>
            <a:ext cx="698197" cy="983810"/>
            <a:chOff x="1197429" y="2793143"/>
            <a:chExt cx="698197" cy="983810"/>
          </a:xfrm>
        </p:grpSpPr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70311D67-90D8-2313-E9FF-D4C26F0C6D2A}"/>
                </a:ext>
              </a:extLst>
            </p:cNvPr>
            <p:cNvSpPr/>
            <p:nvPr/>
          </p:nvSpPr>
          <p:spPr>
            <a:xfrm>
              <a:off x="1197429" y="2903786"/>
              <a:ext cx="148046" cy="1480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253FA7EE-1331-36DB-A0E4-7D292CB0DEBD}"/>
                </a:ext>
              </a:extLst>
            </p:cNvPr>
            <p:cNvSpPr/>
            <p:nvPr/>
          </p:nvSpPr>
          <p:spPr>
            <a:xfrm>
              <a:off x="1197429" y="3208586"/>
              <a:ext cx="148046" cy="1480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A6A31601-2D28-146B-5E4F-2D5DFC2F92E1}"/>
                </a:ext>
              </a:extLst>
            </p:cNvPr>
            <p:cNvSpPr/>
            <p:nvPr/>
          </p:nvSpPr>
          <p:spPr>
            <a:xfrm>
              <a:off x="1197429" y="3518264"/>
              <a:ext cx="148046" cy="1480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549D2AD-D6A9-5235-5C5D-439EBB798876}"/>
                </a:ext>
              </a:extLst>
            </p:cNvPr>
            <p:cNvSpPr txBox="1"/>
            <p:nvPr/>
          </p:nvSpPr>
          <p:spPr>
            <a:xfrm>
              <a:off x="1345475" y="2793143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5v</a:t>
              </a:r>
              <a:endParaRPr lang="ko-KR" alt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62D3FEA-68C8-9D4A-9F77-EC17C70504F6}"/>
                </a:ext>
              </a:extLst>
            </p:cNvPr>
            <p:cNvSpPr txBox="1"/>
            <p:nvPr/>
          </p:nvSpPr>
          <p:spPr>
            <a:xfrm>
              <a:off x="1345475" y="3407621"/>
              <a:ext cx="5501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12v</a:t>
              </a:r>
              <a:endParaRPr lang="ko-KR" altLang="en-US" dirty="0"/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DFEEA991-8C3F-6809-F610-6F4355C5AAAE}"/>
              </a:ext>
            </a:extLst>
          </p:cNvPr>
          <p:cNvSpPr/>
          <p:nvPr/>
        </p:nvSpPr>
        <p:spPr>
          <a:xfrm>
            <a:off x="1539554" y="3612250"/>
            <a:ext cx="219928" cy="55684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화살표: 위로 굽음 11">
            <a:extLst>
              <a:ext uri="{FF2B5EF4-FFF2-40B4-BE49-F238E27FC236}">
                <a16:creationId xmlns:a16="http://schemas.microsoft.com/office/drawing/2014/main" id="{9741C00D-5FCE-FB8A-33C3-DE59ADF893D8}"/>
              </a:ext>
            </a:extLst>
          </p:cNvPr>
          <p:cNvSpPr/>
          <p:nvPr/>
        </p:nvSpPr>
        <p:spPr>
          <a:xfrm flipH="1">
            <a:off x="1539554" y="4567169"/>
            <a:ext cx="496389" cy="556847"/>
          </a:xfrm>
          <a:prstGeom prst="bent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0079B7CE-AC68-C56B-8309-340ACE22E0EA}"/>
              </a:ext>
            </a:extLst>
          </p:cNvPr>
          <p:cNvGrpSpPr/>
          <p:nvPr/>
        </p:nvGrpSpPr>
        <p:grpSpPr>
          <a:xfrm>
            <a:off x="5183708" y="5819266"/>
            <a:ext cx="698197" cy="983810"/>
            <a:chOff x="1197429" y="2793143"/>
            <a:chExt cx="698197" cy="983810"/>
          </a:xfrm>
        </p:grpSpPr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8B3617D4-F529-5764-AB8C-72588AE2995E}"/>
                </a:ext>
              </a:extLst>
            </p:cNvPr>
            <p:cNvSpPr/>
            <p:nvPr/>
          </p:nvSpPr>
          <p:spPr>
            <a:xfrm>
              <a:off x="1197429" y="2903786"/>
              <a:ext cx="148046" cy="1480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843160A3-CB5C-D192-7B9D-75AEBFEFCB03}"/>
                </a:ext>
              </a:extLst>
            </p:cNvPr>
            <p:cNvSpPr/>
            <p:nvPr/>
          </p:nvSpPr>
          <p:spPr>
            <a:xfrm>
              <a:off x="1197429" y="3208586"/>
              <a:ext cx="148046" cy="1480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451B3889-A328-A5E5-0B51-2651866833D6}"/>
                </a:ext>
              </a:extLst>
            </p:cNvPr>
            <p:cNvSpPr/>
            <p:nvPr/>
          </p:nvSpPr>
          <p:spPr>
            <a:xfrm>
              <a:off x="1197429" y="3518264"/>
              <a:ext cx="148046" cy="1480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F0DA954-B729-D98D-5953-9BCE2F71EEAB}"/>
                </a:ext>
              </a:extLst>
            </p:cNvPr>
            <p:cNvSpPr txBox="1"/>
            <p:nvPr/>
          </p:nvSpPr>
          <p:spPr>
            <a:xfrm>
              <a:off x="1345475" y="2793143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5v</a:t>
              </a:r>
              <a:endParaRPr lang="ko-KR" alt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B1075ED-8FCD-F306-6041-8BD51AB8D85D}"/>
                </a:ext>
              </a:extLst>
            </p:cNvPr>
            <p:cNvSpPr txBox="1"/>
            <p:nvPr/>
          </p:nvSpPr>
          <p:spPr>
            <a:xfrm>
              <a:off x="1345475" y="3407621"/>
              <a:ext cx="5501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12v</a:t>
              </a:r>
              <a:endParaRPr lang="ko-KR" altLang="en-US" dirty="0"/>
            </a:p>
          </p:txBody>
        </p: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B7471C7-DB54-D46C-EA10-24EB801B77CE}"/>
              </a:ext>
            </a:extLst>
          </p:cNvPr>
          <p:cNvSpPr/>
          <p:nvPr/>
        </p:nvSpPr>
        <p:spPr>
          <a:xfrm>
            <a:off x="5145696" y="6188598"/>
            <a:ext cx="219928" cy="55684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79409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2230537-A59A-1E40-4E5E-01C32B3B9A3B}"/>
              </a:ext>
            </a:extLst>
          </p:cNvPr>
          <p:cNvSpPr txBox="1"/>
          <p:nvPr/>
        </p:nvSpPr>
        <p:spPr>
          <a:xfrm>
            <a:off x="328474" y="339116"/>
            <a:ext cx="7155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 </a:t>
            </a:r>
            <a:r>
              <a:rPr lang="en-US" altLang="ko-KR" dirty="0" err="1"/>
              <a:t>CrackOnEgg</a:t>
            </a:r>
            <a:r>
              <a:rPr lang="en-US" altLang="ko-KR" dirty="0"/>
              <a:t>- </a:t>
            </a:r>
            <a:r>
              <a:rPr lang="en-US" altLang="ko-KR" dirty="0" err="1"/>
              <a:t>EcoGrow</a:t>
            </a:r>
            <a:r>
              <a:rPr lang="en-US" altLang="ko-KR" dirty="0"/>
              <a:t> PCB </a:t>
            </a:r>
            <a:r>
              <a:rPr lang="ko-KR" altLang="en-US" dirty="0"/>
              <a:t>사용 설명서 및 주의사항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2D6E9B3-B292-9613-EFAF-DCC7C9268A3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5938" b="82438" l="15316" r="83574">
                        <a14:foregroundMark x1="63485" y1="66438" x2="49168" y2="66125"/>
                        <a14:foregroundMark x1="21421" y1="64813" x2="22974" y2="40750"/>
                        <a14:foregroundMark x1="28968" y1="41688" x2="45394" y2="41438"/>
                        <a14:foregroundMark x1="80022" y1="71438" x2="80022" y2="71438"/>
                        <a14:foregroundMark x1="78801" y1="38438" x2="78135" y2="5806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816" t="34814" r="18329" b="16054"/>
          <a:stretch/>
        </p:blipFill>
        <p:spPr>
          <a:xfrm rot="5400000">
            <a:off x="794097" y="1139686"/>
            <a:ext cx="4677181" cy="592662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B3D8EE28-384D-3E2F-8BE3-E9498F0C64B3}"/>
              </a:ext>
            </a:extLst>
          </p:cNvPr>
          <p:cNvSpPr txBox="1"/>
          <p:nvPr/>
        </p:nvSpPr>
        <p:spPr>
          <a:xfrm>
            <a:off x="401042" y="944379"/>
            <a:ext cx="30232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3) </a:t>
            </a:r>
            <a:r>
              <a:rPr lang="ko-KR" altLang="en-US" sz="1400" b="1" dirty="0"/>
              <a:t>메인 보드 각 부위별 설명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B6507C5-E91F-2B20-BB51-A52A1AC95A87}"/>
              </a:ext>
            </a:extLst>
          </p:cNvPr>
          <p:cNvSpPr/>
          <p:nvPr/>
        </p:nvSpPr>
        <p:spPr>
          <a:xfrm>
            <a:off x="1473759" y="3166026"/>
            <a:ext cx="2258008" cy="112900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2A69EA-D505-EF6C-7A7A-19D1953300B5}"/>
              </a:ext>
            </a:extLst>
          </p:cNvPr>
          <p:cNvSpPr txBox="1"/>
          <p:nvPr/>
        </p:nvSpPr>
        <p:spPr>
          <a:xfrm>
            <a:off x="5980922" y="534536"/>
            <a:ext cx="6041703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400" dirty="0"/>
          </a:p>
          <a:p>
            <a:r>
              <a:rPr lang="en-US" altLang="ko-KR" sz="1400" b="1" dirty="0"/>
              <a:t>G. </a:t>
            </a:r>
            <a:r>
              <a:rPr lang="ko-KR" altLang="en-US" sz="1400" b="1" dirty="0"/>
              <a:t>시리얼 통신 영역</a:t>
            </a:r>
            <a:r>
              <a:rPr lang="en-US" altLang="ko-KR" sz="1400" b="1" dirty="0"/>
              <a:t>2</a:t>
            </a:r>
            <a:br>
              <a:rPr lang="en-US" altLang="ko-KR" sz="1400" dirty="0"/>
            </a:br>
            <a:r>
              <a:rPr lang="en-US" altLang="ko-KR" sz="1400" dirty="0"/>
              <a:t>    - Serial</a:t>
            </a:r>
            <a:r>
              <a:rPr lang="ko-KR" altLang="en-US" sz="1400" dirty="0"/>
              <a:t>통신 중 </a:t>
            </a:r>
            <a:r>
              <a:rPr lang="en-US" altLang="ko-KR" sz="1400" dirty="0" err="1"/>
              <a:t>Uart</a:t>
            </a:r>
            <a:r>
              <a:rPr lang="en-US" altLang="ko-KR" sz="1400" dirty="0"/>
              <a:t> </a:t>
            </a:r>
            <a:r>
              <a:rPr lang="ko-KR" altLang="en-US" sz="1400" dirty="0"/>
              <a:t>통신을 사용할 수 있는 영역입니다</a:t>
            </a:r>
            <a:r>
              <a:rPr lang="en-US" altLang="ko-KR" sz="1400" dirty="0"/>
              <a:t>.</a:t>
            </a:r>
            <a:br>
              <a:rPr lang="en-US" altLang="ko-KR" sz="1400" dirty="0"/>
            </a:br>
            <a:r>
              <a:rPr lang="en-US" altLang="ko-KR" sz="1400" dirty="0"/>
              <a:t>    </a:t>
            </a:r>
            <a:r>
              <a:rPr lang="ko-KR" altLang="en-US" sz="1400" dirty="0"/>
              <a:t>본 제품에 체결하여 사용하시는 </a:t>
            </a:r>
            <a:r>
              <a:rPr lang="en-US" altLang="ko-KR" sz="1400" dirty="0"/>
              <a:t>Arduino Mega</a:t>
            </a:r>
            <a:r>
              <a:rPr lang="ko-KR" altLang="en-US" sz="1400" dirty="0"/>
              <a:t>에는 총 </a:t>
            </a:r>
            <a:r>
              <a:rPr lang="en-US" altLang="ko-KR" sz="1400" dirty="0"/>
              <a:t>4</a:t>
            </a:r>
            <a:r>
              <a:rPr lang="ko-KR" altLang="en-US" sz="1400" dirty="0"/>
              <a:t>개의 </a:t>
            </a:r>
            <a:br>
              <a:rPr lang="en-US" altLang="ko-KR" sz="1400" dirty="0"/>
            </a:br>
            <a:r>
              <a:rPr lang="en-US" altLang="ko-KR" sz="1400" dirty="0"/>
              <a:t>    </a:t>
            </a:r>
            <a:r>
              <a:rPr lang="en-US" altLang="ko-KR" sz="1400" dirty="0" err="1"/>
              <a:t>Uart</a:t>
            </a:r>
            <a:r>
              <a:rPr lang="en-US" altLang="ko-KR" sz="1400" dirty="0"/>
              <a:t> </a:t>
            </a:r>
            <a:r>
              <a:rPr lang="ko-KR" altLang="en-US" sz="1400" dirty="0"/>
              <a:t>통신포트가 존재합니다</a:t>
            </a:r>
            <a:r>
              <a:rPr lang="en-US" altLang="ko-KR" sz="1400" dirty="0"/>
              <a:t>.</a:t>
            </a:r>
            <a:br>
              <a:rPr lang="en-US" altLang="ko-KR" sz="1400" dirty="0"/>
            </a:br>
            <a:br>
              <a:rPr lang="en-US" altLang="ko-KR" sz="1400" dirty="0"/>
            </a:br>
            <a:r>
              <a:rPr lang="en-US" altLang="ko-KR" sz="1400" dirty="0"/>
              <a:t>    Serial0 : </a:t>
            </a:r>
            <a:r>
              <a:rPr lang="ko-KR" altLang="en-US" sz="1400" dirty="0" err="1"/>
              <a:t>아두이노에서</a:t>
            </a:r>
            <a:r>
              <a:rPr lang="ko-KR" altLang="en-US" sz="1400" dirty="0"/>
              <a:t> </a:t>
            </a:r>
            <a:r>
              <a:rPr lang="en-US" altLang="ko-KR" sz="1400" dirty="0"/>
              <a:t>PC</a:t>
            </a:r>
            <a:r>
              <a:rPr lang="ko-KR" altLang="en-US" sz="1400" dirty="0"/>
              <a:t>와의 통신에 사용하는 포트입니다</a:t>
            </a:r>
            <a:r>
              <a:rPr lang="en-US" altLang="ko-KR" sz="1400" dirty="0"/>
              <a:t>.</a:t>
            </a:r>
            <a:br>
              <a:rPr lang="en-US" altLang="ko-KR" sz="1400" dirty="0"/>
            </a:br>
            <a:r>
              <a:rPr lang="en-US" altLang="ko-KR" sz="1400" dirty="0"/>
              <a:t>    </a:t>
            </a:r>
            <a:r>
              <a:rPr lang="ko-KR" altLang="en-US" sz="1400" dirty="0" err="1"/>
              <a:t>아두이노에는</a:t>
            </a:r>
            <a:r>
              <a:rPr lang="ko-KR" altLang="en-US" sz="1400" dirty="0"/>
              <a:t> </a:t>
            </a:r>
            <a:r>
              <a:rPr lang="en-US" altLang="ko-KR" sz="1400" dirty="0"/>
              <a:t>UART0</a:t>
            </a:r>
            <a:r>
              <a:rPr lang="ko-KR" altLang="en-US" sz="1400" dirty="0"/>
              <a:t>의 </a:t>
            </a:r>
            <a:r>
              <a:rPr lang="en-US" altLang="ko-KR" sz="1400" dirty="0"/>
              <a:t>TX, RX </a:t>
            </a:r>
            <a:r>
              <a:rPr lang="ko-KR" altLang="en-US" sz="1400" dirty="0"/>
              <a:t>신호를 </a:t>
            </a:r>
            <a:r>
              <a:rPr lang="en-US" altLang="ko-KR" sz="1400" dirty="0"/>
              <a:t>USB </a:t>
            </a:r>
            <a:r>
              <a:rPr lang="ko-KR" altLang="en-US" sz="1400" dirty="0"/>
              <a:t>신호로 변환해주는 </a:t>
            </a:r>
            <a:br>
              <a:rPr lang="en-US" altLang="ko-KR" sz="1400" dirty="0"/>
            </a:br>
            <a:r>
              <a:rPr lang="en-US" altLang="ko-KR" sz="1400" dirty="0"/>
              <a:t>   </a:t>
            </a:r>
            <a:r>
              <a:rPr lang="ko-KR" altLang="en-US" sz="1400" dirty="0"/>
              <a:t> </a:t>
            </a:r>
            <a:r>
              <a:rPr lang="en-US" altLang="ko-KR" sz="1400" dirty="0"/>
              <a:t>IC(</a:t>
            </a:r>
            <a:r>
              <a:rPr lang="ko-KR" altLang="en-US" sz="1400" dirty="0"/>
              <a:t>직접회로</a:t>
            </a:r>
            <a:r>
              <a:rPr lang="en-US" altLang="ko-KR" sz="1400" dirty="0"/>
              <a:t>) </a:t>
            </a:r>
            <a:r>
              <a:rPr lang="ko-KR" altLang="en-US" sz="1400" dirty="0"/>
              <a:t>소자  </a:t>
            </a:r>
            <a:r>
              <a:rPr lang="en-US" altLang="ko-KR" sz="1400" dirty="0"/>
              <a:t>(CH340)  </a:t>
            </a:r>
            <a:r>
              <a:rPr lang="ko-KR" altLang="en-US" sz="1400" dirty="0"/>
              <a:t>또는 </a:t>
            </a:r>
            <a:r>
              <a:rPr lang="en-US" altLang="ko-KR" sz="1400" dirty="0"/>
              <a:t>sub processor</a:t>
            </a:r>
            <a:r>
              <a:rPr lang="ko-KR" altLang="en-US" sz="1400" dirty="0"/>
              <a:t>가 </a:t>
            </a:r>
            <a:r>
              <a:rPr lang="ko-KR" altLang="en-US" sz="1400" dirty="0" err="1"/>
              <a:t>실장되어</a:t>
            </a:r>
            <a:r>
              <a:rPr lang="ko-KR" altLang="en-US" sz="1400" dirty="0"/>
              <a:t> 있습니다</a:t>
            </a:r>
            <a:r>
              <a:rPr lang="en-US" altLang="ko-KR" sz="1400" dirty="0"/>
              <a:t>.</a:t>
            </a:r>
            <a:br>
              <a:rPr lang="en-US" altLang="ko-KR" sz="1400" dirty="0"/>
            </a:br>
            <a:r>
              <a:rPr lang="en-US" altLang="ko-KR" sz="1400" dirty="0"/>
              <a:t>    </a:t>
            </a:r>
          </a:p>
          <a:p>
            <a:r>
              <a:rPr lang="en-US" altLang="ko-KR" sz="1400" dirty="0"/>
              <a:t>    Serial1 : </a:t>
            </a:r>
            <a:r>
              <a:rPr lang="ko-KR" altLang="en-US" sz="1400" dirty="0"/>
              <a:t>선택 구매 상품인 </a:t>
            </a:r>
            <a:r>
              <a:rPr lang="en-US" altLang="ko-KR" sz="1400" dirty="0"/>
              <a:t>ESP01</a:t>
            </a:r>
            <a:r>
              <a:rPr lang="ko-KR" altLang="en-US" sz="1400" dirty="0"/>
              <a:t>을</a:t>
            </a:r>
            <a:r>
              <a:rPr lang="en-US" altLang="ko-KR" sz="1400" dirty="0"/>
              <a:t> </a:t>
            </a:r>
            <a:r>
              <a:rPr lang="ko-KR" altLang="en-US" sz="1400" dirty="0"/>
              <a:t>사용하여 </a:t>
            </a:r>
            <a:r>
              <a:rPr lang="en-US" altLang="ko-KR" sz="1400" dirty="0"/>
              <a:t>IoT</a:t>
            </a:r>
            <a:r>
              <a:rPr lang="ko-KR" altLang="en-US" sz="1400" dirty="0"/>
              <a:t>실습을 할 수 있도록</a:t>
            </a:r>
            <a:br>
              <a:rPr lang="en-US" altLang="ko-KR" sz="1400" dirty="0"/>
            </a:br>
            <a:r>
              <a:rPr lang="en-US" altLang="ko-KR" sz="1400" dirty="0"/>
              <a:t>    </a:t>
            </a:r>
            <a:r>
              <a:rPr lang="ko-KR" altLang="en-US" sz="1400" dirty="0"/>
              <a:t>구성하였습니다</a:t>
            </a:r>
            <a:r>
              <a:rPr lang="en-US" altLang="ko-KR" sz="1400" dirty="0"/>
              <a:t>. </a:t>
            </a:r>
            <a:r>
              <a:rPr lang="ko-KR" altLang="en-US" sz="1400" dirty="0"/>
              <a:t>본 제품에는 </a:t>
            </a:r>
            <a:r>
              <a:rPr lang="en-US" altLang="ko-KR" sz="1400" dirty="0"/>
              <a:t>ESP01</a:t>
            </a:r>
            <a:r>
              <a:rPr lang="ko-KR" altLang="en-US" sz="1400" dirty="0"/>
              <a:t>을 사용하기 위한 </a:t>
            </a:r>
            <a:r>
              <a:rPr lang="ko-KR" altLang="en-US" sz="1400" dirty="0" err="1"/>
              <a:t>쉴드</a:t>
            </a:r>
            <a:r>
              <a:rPr lang="ko-KR" altLang="en-US" sz="1400" dirty="0"/>
              <a:t> 보드가</a:t>
            </a:r>
            <a:br>
              <a:rPr lang="en-US" altLang="ko-KR" sz="1400" dirty="0"/>
            </a:br>
            <a:r>
              <a:rPr lang="en-US" altLang="ko-KR" sz="1400" dirty="0"/>
              <a:t>    On-board</a:t>
            </a:r>
            <a:r>
              <a:rPr lang="ko-KR" altLang="en-US" sz="1400" dirty="0"/>
              <a:t>로 내장되어 있습니다</a:t>
            </a:r>
            <a:r>
              <a:rPr lang="en-US" altLang="ko-KR" sz="1400" dirty="0"/>
              <a:t>. </a:t>
            </a:r>
          </a:p>
          <a:p>
            <a:endParaRPr lang="en-US" altLang="ko-KR" sz="1400" dirty="0"/>
          </a:p>
          <a:p>
            <a:r>
              <a:rPr lang="en-US" altLang="ko-KR" sz="1400" dirty="0"/>
              <a:t>    Serial2, Serial3 : </a:t>
            </a:r>
            <a:r>
              <a:rPr lang="ko-KR" altLang="en-US" sz="1400" dirty="0"/>
              <a:t>추가적으로 구성 가능한 여분의 </a:t>
            </a:r>
            <a:r>
              <a:rPr lang="en-US" altLang="ko-KR" sz="1400" dirty="0" err="1"/>
              <a:t>Uart</a:t>
            </a:r>
            <a:r>
              <a:rPr lang="en-US" altLang="ko-KR" sz="1400" dirty="0"/>
              <a:t> </a:t>
            </a:r>
            <a:r>
              <a:rPr lang="ko-KR" altLang="en-US" sz="1400" dirty="0"/>
              <a:t>포트입니다</a:t>
            </a:r>
            <a:r>
              <a:rPr lang="en-US" altLang="ko-KR" sz="1400" dirty="0"/>
              <a:t>.</a:t>
            </a:r>
          </a:p>
          <a:p>
            <a:r>
              <a:rPr lang="en-US" altLang="ko-KR" sz="1400" dirty="0"/>
              <a:t>     </a:t>
            </a:r>
            <a:r>
              <a:rPr lang="en-US" altLang="ko-KR" sz="1400" dirty="0" err="1"/>
              <a:t>Serial.begin</a:t>
            </a:r>
            <a:r>
              <a:rPr lang="en-US" altLang="ko-KR" sz="1400" dirty="0"/>
              <a:t>(), </a:t>
            </a:r>
            <a:r>
              <a:rPr lang="en-US" altLang="ko-KR" sz="1400" dirty="0" err="1"/>
              <a:t>Serial.write</a:t>
            </a:r>
            <a:r>
              <a:rPr lang="en-US" altLang="ko-KR" sz="1400" dirty="0"/>
              <a:t>(), </a:t>
            </a:r>
            <a:r>
              <a:rPr lang="en-US" altLang="ko-KR" sz="1400" dirty="0" err="1"/>
              <a:t>Serial.print</a:t>
            </a:r>
            <a:r>
              <a:rPr lang="en-US" altLang="ko-KR" sz="1400" dirty="0"/>
              <a:t>()</a:t>
            </a:r>
            <a:r>
              <a:rPr lang="ko-KR" altLang="en-US" sz="1400" dirty="0"/>
              <a:t>로 제어하는 센서나 </a:t>
            </a:r>
            <a:br>
              <a:rPr lang="en-US" altLang="ko-KR" sz="1400" dirty="0"/>
            </a:br>
            <a:r>
              <a:rPr lang="en-US" altLang="ko-KR" sz="1400" dirty="0"/>
              <a:t>    HMI(</a:t>
            </a:r>
            <a:r>
              <a:rPr lang="ko-KR" altLang="en-US" sz="1400" dirty="0"/>
              <a:t>지능형 터치스크린</a:t>
            </a:r>
            <a:r>
              <a:rPr lang="en-US" altLang="ko-KR" sz="1400" dirty="0"/>
              <a:t>),</a:t>
            </a:r>
            <a:r>
              <a:rPr lang="ko-KR" altLang="en-US" sz="1400" dirty="0"/>
              <a:t> </a:t>
            </a:r>
            <a:r>
              <a:rPr lang="en-US" altLang="ko-KR" sz="1400" dirty="0"/>
              <a:t>Bluetooth </a:t>
            </a:r>
            <a:r>
              <a:rPr lang="ko-KR" altLang="en-US" sz="1400" dirty="0"/>
              <a:t>모듈 등을 사용할 수 있습니다</a:t>
            </a:r>
            <a:r>
              <a:rPr lang="en-US" altLang="ko-KR" sz="1400" dirty="0"/>
              <a:t>.</a:t>
            </a:r>
          </a:p>
          <a:p>
            <a:endParaRPr lang="en-US" altLang="ko-KR" sz="1400" b="1" dirty="0"/>
          </a:p>
          <a:p>
            <a:r>
              <a:rPr lang="en-US" altLang="ko-KR" sz="1400" b="1" dirty="0"/>
              <a:t>H. 5v/12v </a:t>
            </a:r>
            <a:r>
              <a:rPr lang="ko-KR" altLang="en-US" sz="1400" b="1" dirty="0"/>
              <a:t>선택 가능한 </a:t>
            </a:r>
            <a:r>
              <a:rPr lang="en-US" altLang="ko-KR" sz="1400" b="1" dirty="0" err="1"/>
              <a:t>pwm</a:t>
            </a:r>
            <a:r>
              <a:rPr lang="en-US" altLang="ko-KR" sz="1400" b="1" dirty="0"/>
              <a:t> </a:t>
            </a:r>
            <a:r>
              <a:rPr lang="ko-KR" altLang="en-US" sz="1400" b="1" dirty="0"/>
              <a:t>영역   </a:t>
            </a:r>
            <a:br>
              <a:rPr lang="en-US" altLang="ko-KR" sz="1400" dirty="0"/>
            </a:br>
            <a:r>
              <a:rPr lang="en-US" altLang="ko-KR" sz="1400" dirty="0"/>
              <a:t>   -PWM </a:t>
            </a:r>
            <a:r>
              <a:rPr lang="ko-KR" altLang="en-US" sz="1400" dirty="0"/>
              <a:t>제어를 사용 가능한 구역이며</a:t>
            </a:r>
            <a:r>
              <a:rPr lang="en-US" altLang="ko-KR" sz="1400" dirty="0"/>
              <a:t>, </a:t>
            </a:r>
            <a:r>
              <a:rPr lang="ko-KR" altLang="en-US" sz="1400" dirty="0"/>
              <a:t>하단 사진을 참고하시어 </a:t>
            </a:r>
            <a:br>
              <a:rPr lang="en-US" altLang="ko-KR" sz="1400" dirty="0"/>
            </a:br>
            <a:r>
              <a:rPr lang="en-US" altLang="ko-KR" sz="1400" dirty="0"/>
              <a:t>    5v </a:t>
            </a:r>
            <a:r>
              <a:rPr lang="ko-KR" altLang="en-US" sz="1400" dirty="0"/>
              <a:t>소자 또는 </a:t>
            </a:r>
            <a:r>
              <a:rPr lang="en-US" altLang="ko-KR" sz="1400" dirty="0"/>
              <a:t>12v </a:t>
            </a:r>
            <a:r>
              <a:rPr lang="ko-KR" altLang="en-US" sz="1400" dirty="0"/>
              <a:t>소자를 선택적으로 구동 가능합니다</a:t>
            </a:r>
            <a:r>
              <a:rPr lang="en-US" altLang="ko-KR" sz="1400" dirty="0"/>
              <a:t>.</a:t>
            </a:r>
            <a:br>
              <a:rPr lang="en-US" altLang="ko-KR" sz="1400" dirty="0"/>
            </a:br>
            <a:r>
              <a:rPr lang="en-US" altLang="ko-KR" sz="1400" dirty="0"/>
              <a:t>    </a:t>
            </a:r>
            <a:r>
              <a:rPr lang="ko-KR" altLang="en-US" sz="1400" dirty="0"/>
              <a:t>가급적 </a:t>
            </a:r>
            <a:r>
              <a:rPr lang="en-US" altLang="ko-KR" sz="1400" dirty="0"/>
              <a:t>12v </a:t>
            </a:r>
            <a:r>
              <a:rPr lang="ko-KR" altLang="en-US" sz="1400" dirty="0"/>
              <a:t>소자를 사용하시는 것을 권장합니다</a:t>
            </a:r>
            <a:r>
              <a:rPr lang="en-US" altLang="ko-KR" sz="1400" dirty="0"/>
              <a:t>.</a:t>
            </a:r>
          </a:p>
          <a:p>
            <a:r>
              <a:rPr lang="ko-KR" altLang="en-US" sz="1400" dirty="0"/>
              <a:t>    기본 제공 소자 중 </a:t>
            </a:r>
            <a:r>
              <a:rPr lang="en-US" altLang="ko-KR" sz="1400" dirty="0"/>
              <a:t>[Fan], [Air pump], [Water pump]</a:t>
            </a:r>
            <a:r>
              <a:rPr lang="ko-KR" altLang="en-US" sz="1400" dirty="0"/>
              <a:t>를 사용합니다</a:t>
            </a:r>
            <a:r>
              <a:rPr lang="en-US" altLang="ko-KR" sz="1400" dirty="0"/>
              <a:t>.</a:t>
            </a:r>
            <a:br>
              <a:rPr lang="en-US" altLang="ko-KR" sz="1400" dirty="0"/>
            </a:br>
            <a:r>
              <a:rPr lang="en-US" altLang="ko-KR" sz="1400" dirty="0"/>
              <a:t>   </a:t>
            </a:r>
            <a:r>
              <a:rPr lang="ko-KR" altLang="en-US" sz="1400" dirty="0"/>
              <a:t> </a:t>
            </a:r>
            <a:endParaRPr lang="en-US" altLang="ko-KR" sz="1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677421-DFD7-BDE3-AF83-6D997E8CBF71}"/>
              </a:ext>
            </a:extLst>
          </p:cNvPr>
          <p:cNvSpPr txBox="1"/>
          <p:nvPr/>
        </p:nvSpPr>
        <p:spPr>
          <a:xfrm>
            <a:off x="515274" y="1220699"/>
            <a:ext cx="515067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/>
              <a:t>PCB</a:t>
            </a:r>
            <a:r>
              <a:rPr lang="ko-KR" altLang="en-US" sz="1400" dirty="0"/>
              <a:t> 중앙에는</a:t>
            </a:r>
            <a:r>
              <a:rPr lang="en-US" altLang="ko-KR" sz="1400" dirty="0"/>
              <a:t>, </a:t>
            </a:r>
            <a:r>
              <a:rPr lang="ko-KR" altLang="en-US" sz="1400" dirty="0"/>
              <a:t>메인 보드의 각 부위별 명칭이 기재되어 있으며</a:t>
            </a:r>
            <a:r>
              <a:rPr lang="en-US" altLang="ko-KR" sz="1400" dirty="0"/>
              <a:t>, </a:t>
            </a:r>
            <a:r>
              <a:rPr lang="ko-KR" altLang="en-US" sz="1400" dirty="0"/>
              <a:t>크게 </a:t>
            </a:r>
            <a:r>
              <a:rPr lang="en-US" altLang="ko-KR" sz="1400" dirty="0"/>
              <a:t>8</a:t>
            </a:r>
            <a:r>
              <a:rPr lang="ko-KR" altLang="en-US" sz="1400" dirty="0"/>
              <a:t>개의 구역이 존재합니다</a:t>
            </a:r>
            <a:r>
              <a:rPr lang="en-US" altLang="ko-KR" sz="1400" dirty="0"/>
              <a:t>.</a:t>
            </a:r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7A5A760B-EED7-D982-7297-B55E3671DCE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922" t="37361" r="18687" b="38472"/>
          <a:stretch/>
        </p:blipFill>
        <p:spPr>
          <a:xfrm>
            <a:off x="8574691" y="5652822"/>
            <a:ext cx="764775" cy="927390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4B042B50-D33E-5F8C-DAD4-BD0F50169BC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64" t="28279" r="23610" b="45417"/>
          <a:stretch/>
        </p:blipFill>
        <p:spPr>
          <a:xfrm>
            <a:off x="6402054" y="5652822"/>
            <a:ext cx="745017" cy="927390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F0FA46DE-59EB-193B-963E-F1D8D20FE431}"/>
              </a:ext>
            </a:extLst>
          </p:cNvPr>
          <p:cNvSpPr txBox="1"/>
          <p:nvPr/>
        </p:nvSpPr>
        <p:spPr>
          <a:xfrm>
            <a:off x="7147071" y="6257274"/>
            <a:ext cx="14025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/>
              <a:t>← </a:t>
            </a:r>
            <a:r>
              <a:rPr lang="en-US" altLang="ko-KR" sz="1100"/>
              <a:t>5V </a:t>
            </a:r>
            <a:r>
              <a:rPr lang="ko-KR" altLang="en-US" sz="1100"/>
              <a:t>사용의 경우</a:t>
            </a:r>
            <a:endParaRPr lang="en-US" altLang="ko-KR" sz="110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B01827D-78AF-C0C3-D16A-551E22225BC9}"/>
              </a:ext>
            </a:extLst>
          </p:cNvPr>
          <p:cNvSpPr txBox="1"/>
          <p:nvPr/>
        </p:nvSpPr>
        <p:spPr>
          <a:xfrm>
            <a:off x="9374342" y="6257274"/>
            <a:ext cx="153495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/>
              <a:t>← </a:t>
            </a:r>
            <a:r>
              <a:rPr lang="en-US" altLang="ko-KR" sz="1100"/>
              <a:t>12V </a:t>
            </a:r>
            <a:r>
              <a:rPr lang="ko-KR" altLang="en-US" sz="1100"/>
              <a:t>사용의 경우</a:t>
            </a:r>
            <a:endParaRPr lang="en-US" altLang="ko-KR" sz="1100"/>
          </a:p>
        </p:txBody>
      </p:sp>
    </p:spTree>
    <p:extLst>
      <p:ext uri="{BB962C8B-B14F-4D97-AF65-F5344CB8AC3E}">
        <p14:creationId xmlns:p14="http://schemas.microsoft.com/office/powerpoint/2010/main" val="30151236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647</TotalTime>
  <Words>1072</Words>
  <Application>Microsoft Office PowerPoint</Application>
  <PresentationFormat>와이드스크린</PresentationFormat>
  <Paragraphs>172</Paragraphs>
  <Slides>5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</vt:i4>
      </vt:variant>
    </vt:vector>
  </HeadingPairs>
  <TitlesOfParts>
    <vt:vector size="8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Lim Geun-hyung</dc:creator>
  <cp:lastModifiedBy>한용옥</cp:lastModifiedBy>
  <cp:revision>25</cp:revision>
  <dcterms:created xsi:type="dcterms:W3CDTF">2024-04-15T03:58:23Z</dcterms:created>
  <dcterms:modified xsi:type="dcterms:W3CDTF">2025-05-22T15:19:19Z</dcterms:modified>
</cp:coreProperties>
</file>